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8.xml" ContentType="application/vnd.openxmlformats-officedocument.presentationml.notesSlide+xml"/>
  <Override PartName="/ppt/theme/themeOverride1.xml" ContentType="application/vnd.openxmlformats-officedocument.themeOverride+xml"/>
  <Override PartName="/ppt/notesSlides/notesSlide1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3.xml" ContentType="application/vnd.openxmlformats-officedocument.themeOverride+xml"/>
  <Override PartName="/ppt/notesSlides/notesSlide2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4.xml" ContentType="application/vnd.openxmlformats-officedocument.themeOverride+xml"/>
  <Override PartName="/ppt/drawings/drawing1.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5.xml" ContentType="application/vnd.openxmlformats-officedocument.themeOverride+xml"/>
  <Override PartName="/ppt/drawings/drawing2.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6.xml" ContentType="application/vnd.openxmlformats-officedocument.themeOverride+xml"/>
  <Override PartName="/ppt/notesSlides/notesSlide26.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710" r:id="rId2"/>
    <p:sldId id="711" r:id="rId3"/>
    <p:sldId id="709" r:id="rId4"/>
    <p:sldId id="365" r:id="rId5"/>
    <p:sldId id="700" r:id="rId6"/>
    <p:sldId id="735" r:id="rId7"/>
    <p:sldId id="736" r:id="rId8"/>
    <p:sldId id="734" r:id="rId9"/>
    <p:sldId id="737" r:id="rId10"/>
    <p:sldId id="274" r:id="rId11"/>
    <p:sldId id="706" r:id="rId12"/>
    <p:sldId id="364" r:id="rId13"/>
    <p:sldId id="707" r:id="rId14"/>
    <p:sldId id="353" r:id="rId15"/>
    <p:sldId id="354" r:id="rId16"/>
    <p:sldId id="712" r:id="rId17"/>
    <p:sldId id="286" r:id="rId18"/>
    <p:sldId id="713" r:id="rId19"/>
    <p:sldId id="350" r:id="rId20"/>
    <p:sldId id="351" r:id="rId21"/>
    <p:sldId id="352" r:id="rId22"/>
    <p:sldId id="370" r:id="rId23"/>
    <p:sldId id="348" r:id="rId24"/>
    <p:sldId id="257" r:id="rId25"/>
    <p:sldId id="315" r:id="rId26"/>
    <p:sldId id="337"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rma, Rajat (EECD/EDPE)" initials="SR(" lastIdx="1" clrIdx="0">
    <p:extLst>
      <p:ext uri="{19B8F6BF-5375-455C-9EA6-DF929625EA0E}">
        <p15:presenceInfo xmlns:p15="http://schemas.microsoft.com/office/powerpoint/2012/main" userId="S::Rajat.Sharma@gnb.ca::7cce6635-6a2a-42aa-934b-9baed940f6f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AA"/>
    <a:srgbClr val="00549F"/>
    <a:srgbClr val="FDB812"/>
    <a:srgbClr val="F79646"/>
    <a:srgbClr val="75A1CF"/>
    <a:srgbClr val="BC8F00"/>
    <a:srgbClr val="FFD03B"/>
    <a:srgbClr val="FFDE75"/>
    <a:srgbClr val="FFE89F"/>
    <a:srgbClr val="FFD8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BFC8FF-C243-4116-AC06-B7B75076DD92}" v="6" dt="2021-12-31T15:02:40.975"/>
    <p1510:client id="{AEC3CFF5-2F5A-494F-BEE6-C780970E6BDF}" v="99" dt="2021-12-31T17:42:15.4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08" autoAdjust="0"/>
    <p:restoredTop sz="85422" autoAdjust="0"/>
  </p:normalViewPr>
  <p:slideViewPr>
    <p:cSldViewPr snapToGrid="0">
      <p:cViewPr varScale="1">
        <p:scale>
          <a:sx n="96" d="100"/>
          <a:sy n="96" d="100"/>
        </p:scale>
        <p:origin x="1692" y="54"/>
      </p:cViewPr>
      <p:guideLst>
        <p:guide orient="horz" pos="2160"/>
        <p:guide pos="2880"/>
      </p:guideLst>
    </p:cSldViewPr>
  </p:slideViewPr>
  <p:notesTextViewPr>
    <p:cViewPr>
      <p:scale>
        <a:sx n="3" d="2"/>
        <a:sy n="3" d="2"/>
      </p:scale>
      <p:origin x="0" y="0"/>
    </p:cViewPr>
  </p:notesTextViewPr>
  <p:sorterViewPr>
    <p:cViewPr>
      <p:scale>
        <a:sx n="160" d="100"/>
        <a:sy n="160" d="100"/>
      </p:scale>
      <p:origin x="0" y="-1827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 Godin" userId="c9ef72a8c3f4805f" providerId="LiveId" clId="{AEC3CFF5-2F5A-494F-BEE6-C780970E6BDF}"/>
    <pc:docChg chg="undo redo custSel addSld delSld modSld delMainMaster">
      <pc:chgData name="Marc Godin" userId="c9ef72a8c3f4805f" providerId="LiveId" clId="{AEC3CFF5-2F5A-494F-BEE6-C780970E6BDF}" dt="2021-12-31T17:42:15.478" v="792" actId="14100"/>
      <pc:docMkLst>
        <pc:docMk/>
      </pc:docMkLst>
      <pc:sldChg chg="modSp mod">
        <pc:chgData name="Marc Godin" userId="c9ef72a8c3f4805f" providerId="LiveId" clId="{AEC3CFF5-2F5A-494F-BEE6-C780970E6BDF}" dt="2021-12-31T17:29:54.153" v="759" actId="207"/>
        <pc:sldMkLst>
          <pc:docMk/>
          <pc:sldMk cId="1500950097" sldId="257"/>
        </pc:sldMkLst>
        <pc:spChg chg="mod">
          <ac:chgData name="Marc Godin" userId="c9ef72a8c3f4805f" providerId="LiveId" clId="{AEC3CFF5-2F5A-494F-BEE6-C780970E6BDF}" dt="2021-12-31T17:29:54.153" v="759" actId="207"/>
          <ac:spMkLst>
            <pc:docMk/>
            <pc:sldMk cId="1500950097" sldId="257"/>
            <ac:spMk id="2" creationId="{B8071595-FD03-429F-8CC1-4694C75DC29C}"/>
          </ac:spMkLst>
        </pc:spChg>
      </pc:sldChg>
      <pc:sldChg chg="modSp mod">
        <pc:chgData name="Marc Godin" userId="c9ef72a8c3f4805f" providerId="LiveId" clId="{AEC3CFF5-2F5A-494F-BEE6-C780970E6BDF}" dt="2021-12-31T16:50:06.262" v="549" actId="20577"/>
        <pc:sldMkLst>
          <pc:docMk/>
          <pc:sldMk cId="992627229" sldId="274"/>
        </pc:sldMkLst>
        <pc:spChg chg="mod">
          <ac:chgData name="Marc Godin" userId="c9ef72a8c3f4805f" providerId="LiveId" clId="{AEC3CFF5-2F5A-494F-BEE6-C780970E6BDF}" dt="2021-12-31T16:50:06.262" v="549" actId="20577"/>
          <ac:spMkLst>
            <pc:docMk/>
            <pc:sldMk cId="992627229" sldId="274"/>
            <ac:spMk id="6" creationId="{5060ACB6-758F-4EF8-9E50-3FA10FC64B31}"/>
          </ac:spMkLst>
        </pc:spChg>
      </pc:sldChg>
      <pc:sldChg chg="modSp mod">
        <pc:chgData name="Marc Godin" userId="c9ef72a8c3f4805f" providerId="LiveId" clId="{AEC3CFF5-2F5A-494F-BEE6-C780970E6BDF}" dt="2021-12-31T17:18:11.486" v="716" actId="1076"/>
        <pc:sldMkLst>
          <pc:docMk/>
          <pc:sldMk cId="1644361240" sldId="286"/>
        </pc:sldMkLst>
        <pc:spChg chg="mod">
          <ac:chgData name="Marc Godin" userId="c9ef72a8c3f4805f" providerId="LiveId" clId="{AEC3CFF5-2F5A-494F-BEE6-C780970E6BDF}" dt="2021-12-31T17:16:34.242" v="703" actId="404"/>
          <ac:spMkLst>
            <pc:docMk/>
            <pc:sldMk cId="1644361240" sldId="286"/>
            <ac:spMk id="2" creationId="{C4F278A8-5DA4-4918-ACE0-A74BBEA97CF0}"/>
          </ac:spMkLst>
        </pc:spChg>
        <pc:graphicFrameChg chg="mod">
          <ac:chgData name="Marc Godin" userId="c9ef72a8c3f4805f" providerId="LiveId" clId="{AEC3CFF5-2F5A-494F-BEE6-C780970E6BDF}" dt="2021-12-31T17:18:11.486" v="716" actId="1076"/>
          <ac:graphicFrameMkLst>
            <pc:docMk/>
            <pc:sldMk cId="1644361240" sldId="286"/>
            <ac:graphicFrameMk id="10" creationId="{8586CDFB-253A-456C-BAE0-DD668A685941}"/>
          </ac:graphicFrameMkLst>
        </pc:graphicFrameChg>
      </pc:sldChg>
      <pc:sldChg chg="del">
        <pc:chgData name="Marc Godin" userId="c9ef72a8c3f4805f" providerId="LiveId" clId="{AEC3CFF5-2F5A-494F-BEE6-C780970E6BDF}" dt="2021-12-31T17:39:23.049" v="761" actId="47"/>
        <pc:sldMkLst>
          <pc:docMk/>
          <pc:sldMk cId="2702433450" sldId="306"/>
        </pc:sldMkLst>
      </pc:sldChg>
      <pc:sldChg chg="modSp mod">
        <pc:chgData name="Marc Godin" userId="c9ef72a8c3f4805f" providerId="LiveId" clId="{AEC3CFF5-2F5A-494F-BEE6-C780970E6BDF}" dt="2021-12-31T17:26:02.920" v="741" actId="122"/>
        <pc:sldMkLst>
          <pc:docMk/>
          <pc:sldMk cId="3192853073" sldId="348"/>
        </pc:sldMkLst>
        <pc:spChg chg="mod">
          <ac:chgData name="Marc Godin" userId="c9ef72a8c3f4805f" providerId="LiveId" clId="{AEC3CFF5-2F5A-494F-BEE6-C780970E6BDF}" dt="2021-12-31T17:25:22.192" v="734" actId="403"/>
          <ac:spMkLst>
            <pc:docMk/>
            <pc:sldMk cId="3192853073" sldId="348"/>
            <ac:spMk id="2" creationId="{CB080624-3438-46CD-9360-9B2909B8B182}"/>
          </ac:spMkLst>
        </pc:spChg>
        <pc:spChg chg="mod">
          <ac:chgData name="Marc Godin" userId="c9ef72a8c3f4805f" providerId="LiveId" clId="{AEC3CFF5-2F5A-494F-BEE6-C780970E6BDF}" dt="2021-12-31T17:26:02.920" v="741" actId="122"/>
          <ac:spMkLst>
            <pc:docMk/>
            <pc:sldMk cId="3192853073" sldId="348"/>
            <ac:spMk id="5" creationId="{F2AF3D11-F4E9-4377-AC5D-65727A2AF223}"/>
          </ac:spMkLst>
        </pc:spChg>
        <pc:graphicFrameChg chg="mod">
          <ac:chgData name="Marc Godin" userId="c9ef72a8c3f4805f" providerId="LiveId" clId="{AEC3CFF5-2F5A-494F-BEE6-C780970E6BDF}" dt="2021-12-31T17:25:43.051" v="737" actId="14100"/>
          <ac:graphicFrameMkLst>
            <pc:docMk/>
            <pc:sldMk cId="3192853073" sldId="348"/>
            <ac:graphicFrameMk id="9" creationId="{7A14FAAF-F36A-4FF6-8E83-F0A755B06E50}"/>
          </ac:graphicFrameMkLst>
        </pc:graphicFrameChg>
      </pc:sldChg>
      <pc:sldChg chg="modSp mod">
        <pc:chgData name="Marc Godin" userId="c9ef72a8c3f4805f" providerId="LiveId" clId="{AEC3CFF5-2F5A-494F-BEE6-C780970E6BDF}" dt="2021-12-31T17:17:28.320" v="709" actId="14100"/>
        <pc:sldMkLst>
          <pc:docMk/>
          <pc:sldMk cId="419914275" sldId="350"/>
        </pc:sldMkLst>
        <pc:spChg chg="mod">
          <ac:chgData name="Marc Godin" userId="c9ef72a8c3f4805f" providerId="LiveId" clId="{AEC3CFF5-2F5A-494F-BEE6-C780970E6BDF}" dt="2021-12-31T17:16:41.226" v="704" actId="404"/>
          <ac:spMkLst>
            <pc:docMk/>
            <pc:sldMk cId="419914275" sldId="350"/>
            <ac:spMk id="6" creationId="{73B0AEC5-3DFE-457A-85D6-186872E9D70D}"/>
          </ac:spMkLst>
        </pc:spChg>
        <pc:graphicFrameChg chg="mod">
          <ac:chgData name="Marc Godin" userId="c9ef72a8c3f4805f" providerId="LiveId" clId="{AEC3CFF5-2F5A-494F-BEE6-C780970E6BDF}" dt="2021-12-31T17:17:28.320" v="709" actId="14100"/>
          <ac:graphicFrameMkLst>
            <pc:docMk/>
            <pc:sldMk cId="419914275" sldId="350"/>
            <ac:graphicFrameMk id="8" creationId="{FC5F2175-01B8-42A8-868C-5F8CCFF669F0}"/>
          </ac:graphicFrameMkLst>
        </pc:graphicFrameChg>
      </pc:sldChg>
      <pc:sldChg chg="modSp mod">
        <pc:chgData name="Marc Godin" userId="c9ef72a8c3f4805f" providerId="LiveId" clId="{AEC3CFF5-2F5A-494F-BEE6-C780970E6BDF}" dt="2021-12-31T17:17:42.977" v="711" actId="14100"/>
        <pc:sldMkLst>
          <pc:docMk/>
          <pc:sldMk cId="2072669850" sldId="351"/>
        </pc:sldMkLst>
        <pc:spChg chg="mod">
          <ac:chgData name="Marc Godin" userId="c9ef72a8c3f4805f" providerId="LiveId" clId="{AEC3CFF5-2F5A-494F-BEE6-C780970E6BDF}" dt="2021-12-31T17:16:23.564" v="702" actId="404"/>
          <ac:spMkLst>
            <pc:docMk/>
            <pc:sldMk cId="2072669850" sldId="351"/>
            <ac:spMk id="6" creationId="{73B0AEC5-3DFE-457A-85D6-186872E9D70D}"/>
          </ac:spMkLst>
        </pc:spChg>
        <pc:graphicFrameChg chg="mod">
          <ac:chgData name="Marc Godin" userId="c9ef72a8c3f4805f" providerId="LiveId" clId="{AEC3CFF5-2F5A-494F-BEE6-C780970E6BDF}" dt="2021-12-31T17:17:42.977" v="711" actId="14100"/>
          <ac:graphicFrameMkLst>
            <pc:docMk/>
            <pc:sldMk cId="2072669850" sldId="351"/>
            <ac:graphicFrameMk id="8" creationId="{35B8C94D-B09C-42AA-A7FD-814BF223110D}"/>
          </ac:graphicFrameMkLst>
        </pc:graphicFrameChg>
      </pc:sldChg>
      <pc:sldChg chg="modSp mod">
        <pc:chgData name="Marc Godin" userId="c9ef72a8c3f4805f" providerId="LiveId" clId="{AEC3CFF5-2F5A-494F-BEE6-C780970E6BDF}" dt="2021-12-31T17:26:28.489" v="747" actId="14100"/>
        <pc:sldMkLst>
          <pc:docMk/>
          <pc:sldMk cId="2964911791" sldId="352"/>
        </pc:sldMkLst>
        <pc:spChg chg="mod">
          <ac:chgData name="Marc Godin" userId="c9ef72a8c3f4805f" providerId="LiveId" clId="{AEC3CFF5-2F5A-494F-BEE6-C780970E6BDF}" dt="2021-12-31T17:26:15.097" v="743" actId="122"/>
          <ac:spMkLst>
            <pc:docMk/>
            <pc:sldMk cId="2964911791" sldId="352"/>
            <ac:spMk id="4" creationId="{7E3E3DD4-B180-4821-BFB8-87FC75F44403}"/>
          </ac:spMkLst>
        </pc:spChg>
        <pc:spChg chg="mod">
          <ac:chgData name="Marc Godin" userId="c9ef72a8c3f4805f" providerId="LiveId" clId="{AEC3CFF5-2F5A-494F-BEE6-C780970E6BDF}" dt="2021-12-31T17:23:26.633" v="724" actId="403"/>
          <ac:spMkLst>
            <pc:docMk/>
            <pc:sldMk cId="2964911791" sldId="352"/>
            <ac:spMk id="6" creationId="{73B0AEC5-3DFE-457A-85D6-186872E9D70D}"/>
          </ac:spMkLst>
        </pc:spChg>
        <pc:graphicFrameChg chg="mod">
          <ac:chgData name="Marc Godin" userId="c9ef72a8c3f4805f" providerId="LiveId" clId="{AEC3CFF5-2F5A-494F-BEE6-C780970E6BDF}" dt="2021-12-31T17:26:28.489" v="747" actId="14100"/>
          <ac:graphicFrameMkLst>
            <pc:docMk/>
            <pc:sldMk cId="2964911791" sldId="352"/>
            <ac:graphicFrameMk id="8" creationId="{2C251B99-C8BF-43CE-B914-7EB05EE6AB0A}"/>
          </ac:graphicFrameMkLst>
        </pc:graphicFrameChg>
      </pc:sldChg>
      <pc:sldChg chg="modSp mod">
        <pc:chgData name="Marc Godin" userId="c9ef72a8c3f4805f" providerId="LiveId" clId="{AEC3CFF5-2F5A-494F-BEE6-C780970E6BDF}" dt="2021-12-31T17:08:30.930" v="643" actId="113"/>
        <pc:sldMkLst>
          <pc:docMk/>
          <pc:sldMk cId="2855170022" sldId="353"/>
        </pc:sldMkLst>
        <pc:spChg chg="mod">
          <ac:chgData name="Marc Godin" userId="c9ef72a8c3f4805f" providerId="LiveId" clId="{AEC3CFF5-2F5A-494F-BEE6-C780970E6BDF}" dt="2021-12-31T17:08:22.398" v="641" actId="255"/>
          <ac:spMkLst>
            <pc:docMk/>
            <pc:sldMk cId="2855170022" sldId="353"/>
            <ac:spMk id="5" creationId="{E81F09FA-E550-4F1E-8211-01E34587FD81}"/>
          </ac:spMkLst>
        </pc:spChg>
        <pc:spChg chg="mod">
          <ac:chgData name="Marc Godin" userId="c9ef72a8c3f4805f" providerId="LiveId" clId="{AEC3CFF5-2F5A-494F-BEE6-C780970E6BDF}" dt="2021-12-31T17:08:30.930" v="643" actId="113"/>
          <ac:spMkLst>
            <pc:docMk/>
            <pc:sldMk cId="2855170022" sldId="353"/>
            <ac:spMk id="6" creationId="{28A6C015-A9CA-46BE-A1A0-8DB9875AAFE1}"/>
          </ac:spMkLst>
        </pc:spChg>
      </pc:sldChg>
      <pc:sldChg chg="modSp mod">
        <pc:chgData name="Marc Godin" userId="c9ef72a8c3f4805f" providerId="LiveId" clId="{AEC3CFF5-2F5A-494F-BEE6-C780970E6BDF}" dt="2021-12-31T17:11:05.122" v="652" actId="403"/>
        <pc:sldMkLst>
          <pc:docMk/>
          <pc:sldMk cId="953585264" sldId="354"/>
        </pc:sldMkLst>
        <pc:spChg chg="mod">
          <ac:chgData name="Marc Godin" userId="c9ef72a8c3f4805f" providerId="LiveId" clId="{AEC3CFF5-2F5A-494F-BEE6-C780970E6BDF}" dt="2021-12-31T17:11:05.122" v="652" actId="403"/>
          <ac:spMkLst>
            <pc:docMk/>
            <pc:sldMk cId="953585264" sldId="354"/>
            <ac:spMk id="3" creationId="{9D710DE7-B36C-4E01-8FAA-465BA2841408}"/>
          </ac:spMkLst>
        </pc:spChg>
        <pc:spChg chg="mod">
          <ac:chgData name="Marc Godin" userId="c9ef72a8c3f4805f" providerId="LiveId" clId="{AEC3CFF5-2F5A-494F-BEE6-C780970E6BDF}" dt="2021-12-31T17:10:42.169" v="648" actId="404"/>
          <ac:spMkLst>
            <pc:docMk/>
            <pc:sldMk cId="953585264" sldId="354"/>
            <ac:spMk id="6" creationId="{28A6C015-A9CA-46BE-A1A0-8DB9875AAFE1}"/>
          </ac:spMkLst>
        </pc:spChg>
        <pc:spChg chg="mod">
          <ac:chgData name="Marc Godin" userId="c9ef72a8c3f4805f" providerId="LiveId" clId="{AEC3CFF5-2F5A-494F-BEE6-C780970E6BDF}" dt="2021-12-31T17:11:01.700" v="651" actId="403"/>
          <ac:spMkLst>
            <pc:docMk/>
            <pc:sldMk cId="953585264" sldId="354"/>
            <ac:spMk id="8" creationId="{C8D46F61-FC53-471A-808D-4AF91B477F3A}"/>
          </ac:spMkLst>
        </pc:spChg>
      </pc:sldChg>
      <pc:sldChg chg="del">
        <pc:chgData name="Marc Godin" userId="c9ef72a8c3f4805f" providerId="LiveId" clId="{AEC3CFF5-2F5A-494F-BEE6-C780970E6BDF}" dt="2021-12-31T15:06:50.129" v="59" actId="2696"/>
        <pc:sldMkLst>
          <pc:docMk/>
          <pc:sldMk cId="1397303180" sldId="363"/>
        </pc:sldMkLst>
      </pc:sldChg>
      <pc:sldChg chg="modSp">
        <pc:chgData name="Marc Godin" userId="c9ef72a8c3f4805f" providerId="LiveId" clId="{AEC3CFF5-2F5A-494F-BEE6-C780970E6BDF}" dt="2021-12-31T17:02:31.313" v="570" actId="14100"/>
        <pc:sldMkLst>
          <pc:docMk/>
          <pc:sldMk cId="2493630275" sldId="364"/>
        </pc:sldMkLst>
        <pc:spChg chg="mod">
          <ac:chgData name="Marc Godin" userId="c9ef72a8c3f4805f" providerId="LiveId" clId="{AEC3CFF5-2F5A-494F-BEE6-C780970E6BDF}" dt="2021-12-31T17:02:31.313" v="570" actId="14100"/>
          <ac:spMkLst>
            <pc:docMk/>
            <pc:sldMk cId="2493630275" sldId="364"/>
            <ac:spMk id="2" creationId="{158185BE-868A-488F-AB64-31FD5E575B43}"/>
          </ac:spMkLst>
        </pc:spChg>
      </pc:sldChg>
      <pc:sldChg chg="modSp del">
        <pc:chgData name="Marc Godin" userId="c9ef72a8c3f4805f" providerId="LiveId" clId="{AEC3CFF5-2F5A-494F-BEE6-C780970E6BDF}" dt="2021-12-31T17:22:50.996" v="718" actId="2696"/>
        <pc:sldMkLst>
          <pc:docMk/>
          <pc:sldMk cId="1374828510" sldId="369"/>
        </pc:sldMkLst>
        <pc:spChg chg="mod">
          <ac:chgData name="Marc Godin" userId="c9ef72a8c3f4805f" providerId="LiveId" clId="{AEC3CFF5-2F5A-494F-BEE6-C780970E6BDF}" dt="2021-12-31T17:22:29.200" v="717" actId="14100"/>
          <ac:spMkLst>
            <pc:docMk/>
            <pc:sldMk cId="1374828510" sldId="369"/>
            <ac:spMk id="7" creationId="{8C9ED860-4FBE-4A2E-BD67-91C088BC60EF}"/>
          </ac:spMkLst>
        </pc:spChg>
      </pc:sldChg>
      <pc:sldChg chg="modSp mod">
        <pc:chgData name="Marc Godin" userId="c9ef72a8c3f4805f" providerId="LiveId" clId="{AEC3CFF5-2F5A-494F-BEE6-C780970E6BDF}" dt="2021-12-31T17:42:15.478" v="792" actId="14100"/>
        <pc:sldMkLst>
          <pc:docMk/>
          <pc:sldMk cId="3139181400" sldId="370"/>
        </pc:sldMkLst>
        <pc:spChg chg="mod">
          <ac:chgData name="Marc Godin" userId="c9ef72a8c3f4805f" providerId="LiveId" clId="{AEC3CFF5-2F5A-494F-BEE6-C780970E6BDF}" dt="2021-12-31T17:42:15.478" v="792" actId="14100"/>
          <ac:spMkLst>
            <pc:docMk/>
            <pc:sldMk cId="3139181400" sldId="370"/>
            <ac:spMk id="4" creationId="{1F70CA18-F3B3-444E-83A6-EA9079C45FF6}"/>
          </ac:spMkLst>
        </pc:spChg>
        <pc:spChg chg="mod">
          <ac:chgData name="Marc Godin" userId="c9ef72a8c3f4805f" providerId="LiveId" clId="{AEC3CFF5-2F5A-494F-BEE6-C780970E6BDF}" dt="2021-12-31T17:42:06.863" v="790" actId="207"/>
          <ac:spMkLst>
            <pc:docMk/>
            <pc:sldMk cId="3139181400" sldId="370"/>
            <ac:spMk id="132098" creationId="{00000000-0000-0000-0000-000000000000}"/>
          </ac:spMkLst>
        </pc:spChg>
      </pc:sldChg>
      <pc:sldChg chg="del">
        <pc:chgData name="Marc Godin" userId="c9ef72a8c3f4805f" providerId="LiveId" clId="{AEC3CFF5-2F5A-494F-BEE6-C780970E6BDF}" dt="2021-12-31T15:06:24.935" v="56" actId="2696"/>
        <pc:sldMkLst>
          <pc:docMk/>
          <pc:sldMk cId="714667874" sldId="696"/>
        </pc:sldMkLst>
      </pc:sldChg>
      <pc:sldChg chg="del">
        <pc:chgData name="Marc Godin" userId="c9ef72a8c3f4805f" providerId="LiveId" clId="{AEC3CFF5-2F5A-494F-BEE6-C780970E6BDF}" dt="2021-12-31T15:06:36.801" v="57" actId="2696"/>
        <pc:sldMkLst>
          <pc:docMk/>
          <pc:sldMk cId="912101215" sldId="697"/>
        </pc:sldMkLst>
      </pc:sldChg>
      <pc:sldChg chg="del">
        <pc:chgData name="Marc Godin" userId="c9ef72a8c3f4805f" providerId="LiveId" clId="{AEC3CFF5-2F5A-494F-BEE6-C780970E6BDF}" dt="2021-12-31T15:06:43.185" v="58" actId="2696"/>
        <pc:sldMkLst>
          <pc:docMk/>
          <pc:sldMk cId="2130987954" sldId="698"/>
        </pc:sldMkLst>
      </pc:sldChg>
      <pc:sldChg chg="addSp delSp modSp mod">
        <pc:chgData name="Marc Godin" userId="c9ef72a8c3f4805f" providerId="LiveId" clId="{AEC3CFF5-2F5A-494F-BEE6-C780970E6BDF}" dt="2021-12-31T16:25:04.770" v="479" actId="120"/>
        <pc:sldMkLst>
          <pc:docMk/>
          <pc:sldMk cId="1544197516" sldId="700"/>
        </pc:sldMkLst>
        <pc:spChg chg="mod">
          <ac:chgData name="Marc Godin" userId="c9ef72a8c3f4805f" providerId="LiveId" clId="{AEC3CFF5-2F5A-494F-BEE6-C780970E6BDF}" dt="2021-12-31T16:25:04.770" v="479" actId="120"/>
          <ac:spMkLst>
            <pc:docMk/>
            <pc:sldMk cId="1544197516" sldId="700"/>
            <ac:spMk id="2" creationId="{4FDE98C0-EB02-423E-9227-F8B9715373E5}"/>
          </ac:spMkLst>
        </pc:spChg>
        <pc:spChg chg="del mod">
          <ac:chgData name="Marc Godin" userId="c9ef72a8c3f4805f" providerId="LiveId" clId="{AEC3CFF5-2F5A-494F-BEE6-C780970E6BDF}" dt="2021-12-31T15:15:39.423" v="128"/>
          <ac:spMkLst>
            <pc:docMk/>
            <pc:sldMk cId="1544197516" sldId="700"/>
            <ac:spMk id="8" creationId="{8683F795-7E16-4C0D-80F9-2364C3D1B3B0}"/>
          </ac:spMkLst>
        </pc:spChg>
        <pc:spChg chg="add mod">
          <ac:chgData name="Marc Godin" userId="c9ef72a8c3f4805f" providerId="LiveId" clId="{AEC3CFF5-2F5A-494F-BEE6-C780970E6BDF}" dt="2021-12-31T15:21:42.597" v="306" actId="14100"/>
          <ac:spMkLst>
            <pc:docMk/>
            <pc:sldMk cId="1544197516" sldId="700"/>
            <ac:spMk id="9" creationId="{8D5F488A-934A-42A5-B2A0-5B044E9552CB}"/>
          </ac:spMkLst>
        </pc:spChg>
        <pc:spChg chg="add mod">
          <ac:chgData name="Marc Godin" userId="c9ef72a8c3f4805f" providerId="LiveId" clId="{AEC3CFF5-2F5A-494F-BEE6-C780970E6BDF}" dt="2021-12-31T15:21:22.291" v="305" actId="20577"/>
          <ac:spMkLst>
            <pc:docMk/>
            <pc:sldMk cId="1544197516" sldId="700"/>
            <ac:spMk id="10" creationId="{928A7FCE-83F0-478E-AAB8-C21556A1332D}"/>
          </ac:spMkLst>
        </pc:spChg>
        <pc:picChg chg="mod">
          <ac:chgData name="Marc Godin" userId="c9ef72a8c3f4805f" providerId="LiveId" clId="{AEC3CFF5-2F5A-494F-BEE6-C780970E6BDF}" dt="2021-12-31T15:17:58.642" v="150" actId="1076"/>
          <ac:picMkLst>
            <pc:docMk/>
            <pc:sldMk cId="1544197516" sldId="700"/>
            <ac:picMk id="4" creationId="{707D196C-A6CA-43C3-A2E3-DF8C9251E962}"/>
          </ac:picMkLst>
        </pc:picChg>
        <pc:picChg chg="add del mod">
          <ac:chgData name="Marc Godin" userId="c9ef72a8c3f4805f" providerId="LiveId" clId="{AEC3CFF5-2F5A-494F-BEE6-C780970E6BDF}" dt="2021-12-31T15:16:04.117" v="130" actId="478"/>
          <ac:picMkLst>
            <pc:docMk/>
            <pc:sldMk cId="1544197516" sldId="700"/>
            <ac:picMk id="5" creationId="{1AB01280-4F3B-4D61-A87A-29F3BACD2C8E}"/>
          </ac:picMkLst>
        </pc:picChg>
        <pc:picChg chg="add mod">
          <ac:chgData name="Marc Godin" userId="c9ef72a8c3f4805f" providerId="LiveId" clId="{AEC3CFF5-2F5A-494F-BEE6-C780970E6BDF}" dt="2021-12-31T15:18:08.663" v="152" actId="1076"/>
          <ac:picMkLst>
            <pc:docMk/>
            <pc:sldMk cId="1544197516" sldId="700"/>
            <ac:picMk id="7" creationId="{0928AD62-2299-4E85-9FB4-5B4A9270D5BA}"/>
          </ac:picMkLst>
        </pc:picChg>
      </pc:sldChg>
      <pc:sldChg chg="del">
        <pc:chgData name="Marc Godin" userId="c9ef72a8c3f4805f" providerId="LiveId" clId="{AEC3CFF5-2F5A-494F-BEE6-C780970E6BDF}" dt="2021-12-31T15:30:09.207" v="400" actId="47"/>
        <pc:sldMkLst>
          <pc:docMk/>
          <pc:sldMk cId="1282632776" sldId="701"/>
        </pc:sldMkLst>
      </pc:sldChg>
      <pc:sldChg chg="del">
        <pc:chgData name="Marc Godin" userId="c9ef72a8c3f4805f" providerId="LiveId" clId="{AEC3CFF5-2F5A-494F-BEE6-C780970E6BDF}" dt="2021-12-31T15:27:19.955" v="384" actId="47"/>
        <pc:sldMkLst>
          <pc:docMk/>
          <pc:sldMk cId="2246984922" sldId="702"/>
        </pc:sldMkLst>
      </pc:sldChg>
      <pc:sldChg chg="del">
        <pc:chgData name="Marc Godin" userId="c9ef72a8c3f4805f" providerId="LiveId" clId="{AEC3CFF5-2F5A-494F-BEE6-C780970E6BDF}" dt="2021-12-31T16:43:36.097" v="543" actId="47"/>
        <pc:sldMkLst>
          <pc:docMk/>
          <pc:sldMk cId="1794362643" sldId="703"/>
        </pc:sldMkLst>
      </pc:sldChg>
      <pc:sldChg chg="del">
        <pc:chgData name="Marc Godin" userId="c9ef72a8c3f4805f" providerId="LiveId" clId="{AEC3CFF5-2F5A-494F-BEE6-C780970E6BDF}" dt="2021-12-31T16:40:39.409" v="523" actId="2696"/>
        <pc:sldMkLst>
          <pc:docMk/>
          <pc:sldMk cId="2720886290" sldId="704"/>
        </pc:sldMkLst>
      </pc:sldChg>
      <pc:sldChg chg="addSp delSp modSp del mod">
        <pc:chgData name="Marc Godin" userId="c9ef72a8c3f4805f" providerId="LiveId" clId="{AEC3CFF5-2F5A-494F-BEE6-C780970E6BDF}" dt="2021-12-31T15:22:07.343" v="307" actId="2696"/>
        <pc:sldMkLst>
          <pc:docMk/>
          <pc:sldMk cId="2257660525" sldId="705"/>
        </pc:sldMkLst>
        <pc:spChg chg="add del mod">
          <ac:chgData name="Marc Godin" userId="c9ef72a8c3f4805f" providerId="LiveId" clId="{AEC3CFF5-2F5A-494F-BEE6-C780970E6BDF}" dt="2021-12-31T15:09:52.618" v="87" actId="11529"/>
          <ac:spMkLst>
            <pc:docMk/>
            <pc:sldMk cId="2257660525" sldId="705"/>
            <ac:spMk id="3" creationId="{06F39EB7-F7DB-4A1A-8D4F-34749161242C}"/>
          </ac:spMkLst>
        </pc:spChg>
        <pc:spChg chg="add mod">
          <ac:chgData name="Marc Godin" userId="c9ef72a8c3f4805f" providerId="LiveId" clId="{AEC3CFF5-2F5A-494F-BEE6-C780970E6BDF}" dt="2021-12-31T15:12:32.262" v="103" actId="14100"/>
          <ac:spMkLst>
            <pc:docMk/>
            <pc:sldMk cId="2257660525" sldId="705"/>
            <ac:spMk id="4" creationId="{153CCE18-6E5F-45D2-A265-9CCDAB451482}"/>
          </ac:spMkLst>
        </pc:spChg>
        <pc:picChg chg="mod">
          <ac:chgData name="Marc Godin" userId="c9ef72a8c3f4805f" providerId="LiveId" clId="{AEC3CFF5-2F5A-494F-BEE6-C780970E6BDF}" dt="2021-12-31T15:10:54.252" v="95" actId="1076"/>
          <ac:picMkLst>
            <pc:docMk/>
            <pc:sldMk cId="2257660525" sldId="705"/>
            <ac:picMk id="12" creationId="{D5EC977E-73B6-43D2-84C1-902E17E07284}"/>
          </ac:picMkLst>
        </pc:picChg>
      </pc:sldChg>
      <pc:sldChg chg="modSp mod">
        <pc:chgData name="Marc Godin" userId="c9ef72a8c3f4805f" providerId="LiveId" clId="{AEC3CFF5-2F5A-494F-BEE6-C780970E6BDF}" dt="2021-12-31T17:02:41.775" v="583" actId="14100"/>
        <pc:sldMkLst>
          <pc:docMk/>
          <pc:sldMk cId="1373669560" sldId="706"/>
        </pc:sldMkLst>
        <pc:spChg chg="mod">
          <ac:chgData name="Marc Godin" userId="c9ef72a8c3f4805f" providerId="LiveId" clId="{AEC3CFF5-2F5A-494F-BEE6-C780970E6BDF}" dt="2021-12-31T17:02:39.691" v="581" actId="14100"/>
          <ac:spMkLst>
            <pc:docMk/>
            <pc:sldMk cId="1373669560" sldId="706"/>
            <ac:spMk id="2" creationId="{158185BE-868A-488F-AB64-31FD5E575B43}"/>
          </ac:spMkLst>
        </pc:spChg>
        <pc:spChg chg="mod">
          <ac:chgData name="Marc Godin" userId="c9ef72a8c3f4805f" providerId="LiveId" clId="{AEC3CFF5-2F5A-494F-BEE6-C780970E6BDF}" dt="2021-12-31T17:02:41.775" v="583" actId="14100"/>
          <ac:spMkLst>
            <pc:docMk/>
            <pc:sldMk cId="1373669560" sldId="706"/>
            <ac:spMk id="6" creationId="{28A6C015-A9CA-46BE-A1A0-8DB9875AAFE1}"/>
          </ac:spMkLst>
        </pc:spChg>
      </pc:sldChg>
      <pc:sldChg chg="modSp mod">
        <pc:chgData name="Marc Godin" userId="c9ef72a8c3f4805f" providerId="LiveId" clId="{AEC3CFF5-2F5A-494F-BEE6-C780970E6BDF}" dt="2021-12-31T17:05:11.139" v="632" actId="14100"/>
        <pc:sldMkLst>
          <pc:docMk/>
          <pc:sldMk cId="2290572939" sldId="707"/>
        </pc:sldMkLst>
        <pc:spChg chg="mod">
          <ac:chgData name="Marc Godin" userId="c9ef72a8c3f4805f" providerId="LiveId" clId="{AEC3CFF5-2F5A-494F-BEE6-C780970E6BDF}" dt="2021-12-31T17:05:11.139" v="632" actId="14100"/>
          <ac:spMkLst>
            <pc:docMk/>
            <pc:sldMk cId="2290572939" sldId="707"/>
            <ac:spMk id="6" creationId="{28A6C015-A9CA-46BE-A1A0-8DB9875AAFE1}"/>
          </ac:spMkLst>
        </pc:spChg>
      </pc:sldChg>
      <pc:sldChg chg="modSp mod">
        <pc:chgData name="Marc Godin" userId="c9ef72a8c3f4805f" providerId="LiveId" clId="{AEC3CFF5-2F5A-494F-BEE6-C780970E6BDF}" dt="2021-12-31T15:07:56.569" v="79" actId="14100"/>
        <pc:sldMkLst>
          <pc:docMk/>
          <pc:sldMk cId="2692459308" sldId="709"/>
        </pc:sldMkLst>
        <pc:spChg chg="mod">
          <ac:chgData name="Marc Godin" userId="c9ef72a8c3f4805f" providerId="LiveId" clId="{AEC3CFF5-2F5A-494F-BEE6-C780970E6BDF}" dt="2021-12-31T15:07:56.569" v="79" actId="14100"/>
          <ac:spMkLst>
            <pc:docMk/>
            <pc:sldMk cId="2692459308" sldId="709"/>
            <ac:spMk id="7" creationId="{8C9ED860-4FBE-4A2E-BD67-91C088BC60EF}"/>
          </ac:spMkLst>
        </pc:spChg>
      </pc:sldChg>
      <pc:sldChg chg="delSp modSp mod">
        <pc:chgData name="Marc Godin" userId="c9ef72a8c3f4805f" providerId="LiveId" clId="{AEC3CFF5-2F5A-494F-BEE6-C780970E6BDF}" dt="2021-12-31T15:06:03.957" v="54" actId="14100"/>
        <pc:sldMkLst>
          <pc:docMk/>
          <pc:sldMk cId="3410398440" sldId="710"/>
        </pc:sldMkLst>
        <pc:spChg chg="del">
          <ac:chgData name="Marc Godin" userId="c9ef72a8c3f4805f" providerId="LiveId" clId="{AEC3CFF5-2F5A-494F-BEE6-C780970E6BDF}" dt="2021-12-31T15:04:51.657" v="0" actId="478"/>
          <ac:spMkLst>
            <pc:docMk/>
            <pc:sldMk cId="3410398440" sldId="710"/>
            <ac:spMk id="2" creationId="{93DC1A0D-8066-46EC-B927-B4211C51F20D}"/>
          </ac:spMkLst>
        </pc:spChg>
        <pc:spChg chg="mod">
          <ac:chgData name="Marc Godin" userId="c9ef72a8c3f4805f" providerId="LiveId" clId="{AEC3CFF5-2F5A-494F-BEE6-C780970E6BDF}" dt="2021-12-31T15:05:36.588" v="50" actId="14100"/>
          <ac:spMkLst>
            <pc:docMk/>
            <pc:sldMk cId="3410398440" sldId="710"/>
            <ac:spMk id="4" creationId="{ED39E0B2-DB5D-4665-9C6B-B5CCD8BCDD48}"/>
          </ac:spMkLst>
        </pc:spChg>
        <pc:spChg chg="mod">
          <ac:chgData name="Marc Godin" userId="c9ef72a8c3f4805f" providerId="LiveId" clId="{AEC3CFF5-2F5A-494F-BEE6-C780970E6BDF}" dt="2021-12-31T15:06:03.957" v="54" actId="14100"/>
          <ac:spMkLst>
            <pc:docMk/>
            <pc:sldMk cId="3410398440" sldId="710"/>
            <ac:spMk id="5" creationId="{97E005A0-4006-41D0-9F9D-C926D57F986F}"/>
          </ac:spMkLst>
        </pc:spChg>
      </pc:sldChg>
      <pc:sldChg chg="delSp modSp mod">
        <pc:chgData name="Marc Godin" userId="c9ef72a8c3f4805f" providerId="LiveId" clId="{AEC3CFF5-2F5A-494F-BEE6-C780970E6BDF}" dt="2021-12-31T17:40:07.116" v="778" actId="14100"/>
        <pc:sldMkLst>
          <pc:docMk/>
          <pc:sldMk cId="5063986" sldId="711"/>
        </pc:sldMkLst>
        <pc:spChg chg="mod">
          <ac:chgData name="Marc Godin" userId="c9ef72a8c3f4805f" providerId="LiveId" clId="{AEC3CFF5-2F5A-494F-BEE6-C780970E6BDF}" dt="2021-12-31T17:40:07.116" v="778" actId="14100"/>
          <ac:spMkLst>
            <pc:docMk/>
            <pc:sldMk cId="5063986" sldId="711"/>
            <ac:spMk id="3" creationId="{A2D8B41D-FC93-463C-8E52-2E6730871A7B}"/>
          </ac:spMkLst>
        </pc:spChg>
        <pc:picChg chg="del">
          <ac:chgData name="Marc Godin" userId="c9ef72a8c3f4805f" providerId="LiveId" clId="{AEC3CFF5-2F5A-494F-BEE6-C780970E6BDF}" dt="2021-12-31T15:06:11.913" v="55" actId="478"/>
          <ac:picMkLst>
            <pc:docMk/>
            <pc:sldMk cId="5063986" sldId="711"/>
            <ac:picMk id="5" creationId="{C9FE6E8F-31C0-45CB-B399-7C5D7D350800}"/>
          </ac:picMkLst>
        </pc:picChg>
      </pc:sldChg>
      <pc:sldChg chg="modSp">
        <pc:chgData name="Marc Godin" userId="c9ef72a8c3f4805f" providerId="LiveId" clId="{AEC3CFF5-2F5A-494F-BEE6-C780970E6BDF}" dt="2021-12-31T17:11:42.167" v="658" actId="122"/>
        <pc:sldMkLst>
          <pc:docMk/>
          <pc:sldMk cId="1940508968" sldId="712"/>
        </pc:sldMkLst>
        <pc:spChg chg="mod">
          <ac:chgData name="Marc Godin" userId="c9ef72a8c3f4805f" providerId="LiveId" clId="{AEC3CFF5-2F5A-494F-BEE6-C780970E6BDF}" dt="2021-12-31T17:11:42.167" v="658" actId="122"/>
          <ac:spMkLst>
            <pc:docMk/>
            <pc:sldMk cId="1940508968" sldId="712"/>
            <ac:spMk id="7" creationId="{8C9ED860-4FBE-4A2E-BD67-91C088BC60EF}"/>
          </ac:spMkLst>
        </pc:spChg>
      </pc:sldChg>
      <pc:sldChg chg="modSp mod">
        <pc:chgData name="Marc Godin" userId="c9ef72a8c3f4805f" providerId="LiveId" clId="{AEC3CFF5-2F5A-494F-BEE6-C780970E6BDF}" dt="2021-12-31T17:13:07.103" v="663" actId="122"/>
        <pc:sldMkLst>
          <pc:docMk/>
          <pc:sldMk cId="1978494806" sldId="713"/>
        </pc:sldMkLst>
        <pc:spChg chg="mod">
          <ac:chgData name="Marc Godin" userId="c9ef72a8c3f4805f" providerId="LiveId" clId="{AEC3CFF5-2F5A-494F-BEE6-C780970E6BDF}" dt="2021-12-31T17:13:07.103" v="663" actId="122"/>
          <ac:spMkLst>
            <pc:docMk/>
            <pc:sldMk cId="1978494806" sldId="713"/>
            <ac:spMk id="7" creationId="{8C9ED860-4FBE-4A2E-BD67-91C088BC60EF}"/>
          </ac:spMkLst>
        </pc:spChg>
      </pc:sldChg>
      <pc:sldChg chg="del">
        <pc:chgData name="Marc Godin" userId="c9ef72a8c3f4805f" providerId="LiveId" clId="{AEC3CFF5-2F5A-494F-BEE6-C780970E6BDF}" dt="2021-12-31T17:39:21.761" v="760" actId="47"/>
        <pc:sldMkLst>
          <pc:docMk/>
          <pc:sldMk cId="3439778242" sldId="714"/>
        </pc:sldMkLst>
      </pc:sldChg>
      <pc:sldChg chg="addSp modSp del mod">
        <pc:chgData name="Marc Godin" userId="c9ef72a8c3f4805f" providerId="LiveId" clId="{AEC3CFF5-2F5A-494F-BEE6-C780970E6BDF}" dt="2021-12-31T15:27:26.239" v="385" actId="47"/>
        <pc:sldMkLst>
          <pc:docMk/>
          <pc:sldMk cId="2344427058" sldId="715"/>
        </pc:sldMkLst>
        <pc:spChg chg="add mod">
          <ac:chgData name="Marc Godin" userId="c9ef72a8c3f4805f" providerId="LiveId" clId="{AEC3CFF5-2F5A-494F-BEE6-C780970E6BDF}" dt="2021-12-31T15:24:58.098" v="359" actId="1076"/>
          <ac:spMkLst>
            <pc:docMk/>
            <pc:sldMk cId="2344427058" sldId="715"/>
            <ac:spMk id="4" creationId="{B67DB9E7-821D-4134-A9E2-FF950BEE51D8}"/>
          </ac:spMkLst>
        </pc:spChg>
      </pc:sldChg>
      <pc:sldChg chg="del">
        <pc:chgData name="Marc Godin" userId="c9ef72a8c3f4805f" providerId="LiveId" clId="{AEC3CFF5-2F5A-494F-BEE6-C780970E6BDF}" dt="2021-12-31T15:31:36.559" v="410" actId="47"/>
        <pc:sldMkLst>
          <pc:docMk/>
          <pc:sldMk cId="4017193956" sldId="716"/>
        </pc:sldMkLst>
      </pc:sldChg>
      <pc:sldChg chg="del">
        <pc:chgData name="Marc Godin" userId="c9ef72a8c3f4805f" providerId="LiveId" clId="{AEC3CFF5-2F5A-494F-BEE6-C780970E6BDF}" dt="2021-12-31T16:43:38.282" v="544" actId="47"/>
        <pc:sldMkLst>
          <pc:docMk/>
          <pc:sldMk cId="262741492" sldId="717"/>
        </pc:sldMkLst>
      </pc:sldChg>
      <pc:sldChg chg="del">
        <pc:chgData name="Marc Godin" userId="c9ef72a8c3f4805f" providerId="LiveId" clId="{AEC3CFF5-2F5A-494F-BEE6-C780970E6BDF}" dt="2021-12-31T16:40:42.678" v="524" actId="2696"/>
        <pc:sldMkLst>
          <pc:docMk/>
          <pc:sldMk cId="858330659" sldId="718"/>
        </pc:sldMkLst>
      </pc:sldChg>
      <pc:sldChg chg="del">
        <pc:chgData name="Marc Godin" userId="c9ef72a8c3f4805f" providerId="LiveId" clId="{AEC3CFF5-2F5A-494F-BEE6-C780970E6BDF}" dt="2021-12-31T17:39:24.017" v="762" actId="47"/>
        <pc:sldMkLst>
          <pc:docMk/>
          <pc:sldMk cId="3259872410" sldId="719"/>
        </pc:sldMkLst>
      </pc:sldChg>
      <pc:sldChg chg="del">
        <pc:chgData name="Marc Godin" userId="c9ef72a8c3f4805f" providerId="LiveId" clId="{AEC3CFF5-2F5A-494F-BEE6-C780970E6BDF}" dt="2021-12-31T17:39:24.938" v="763" actId="47"/>
        <pc:sldMkLst>
          <pc:docMk/>
          <pc:sldMk cId="897896574" sldId="720"/>
        </pc:sldMkLst>
      </pc:sldChg>
      <pc:sldChg chg="del">
        <pc:chgData name="Marc Godin" userId="c9ef72a8c3f4805f" providerId="LiveId" clId="{AEC3CFF5-2F5A-494F-BEE6-C780970E6BDF}" dt="2021-12-31T17:39:25.775" v="764" actId="47"/>
        <pc:sldMkLst>
          <pc:docMk/>
          <pc:sldMk cId="4126293710" sldId="721"/>
        </pc:sldMkLst>
      </pc:sldChg>
      <pc:sldChg chg="del">
        <pc:chgData name="Marc Godin" userId="c9ef72a8c3f4805f" providerId="LiveId" clId="{AEC3CFF5-2F5A-494F-BEE6-C780970E6BDF}" dt="2021-12-31T17:39:26.632" v="765" actId="47"/>
        <pc:sldMkLst>
          <pc:docMk/>
          <pc:sldMk cId="1672804629" sldId="722"/>
        </pc:sldMkLst>
      </pc:sldChg>
      <pc:sldChg chg="del">
        <pc:chgData name="Marc Godin" userId="c9ef72a8c3f4805f" providerId="LiveId" clId="{AEC3CFF5-2F5A-494F-BEE6-C780970E6BDF}" dt="2021-12-31T17:39:27.484" v="766" actId="47"/>
        <pc:sldMkLst>
          <pc:docMk/>
          <pc:sldMk cId="1751729542" sldId="723"/>
        </pc:sldMkLst>
      </pc:sldChg>
      <pc:sldChg chg="del">
        <pc:chgData name="Marc Godin" userId="c9ef72a8c3f4805f" providerId="LiveId" clId="{AEC3CFF5-2F5A-494F-BEE6-C780970E6BDF}" dt="2021-12-31T17:39:28.337" v="767" actId="47"/>
        <pc:sldMkLst>
          <pc:docMk/>
          <pc:sldMk cId="2720706232" sldId="724"/>
        </pc:sldMkLst>
      </pc:sldChg>
      <pc:sldChg chg="del">
        <pc:chgData name="Marc Godin" userId="c9ef72a8c3f4805f" providerId="LiveId" clId="{AEC3CFF5-2F5A-494F-BEE6-C780970E6BDF}" dt="2021-12-31T17:39:29.263" v="768" actId="47"/>
        <pc:sldMkLst>
          <pc:docMk/>
          <pc:sldMk cId="3292075364" sldId="725"/>
        </pc:sldMkLst>
      </pc:sldChg>
      <pc:sldChg chg="del">
        <pc:chgData name="Marc Godin" userId="c9ef72a8c3f4805f" providerId="LiveId" clId="{AEC3CFF5-2F5A-494F-BEE6-C780970E6BDF}" dt="2021-12-31T17:39:30.518" v="769" actId="47"/>
        <pc:sldMkLst>
          <pc:docMk/>
          <pc:sldMk cId="1479678620" sldId="726"/>
        </pc:sldMkLst>
      </pc:sldChg>
      <pc:sldChg chg="del">
        <pc:chgData name="Marc Godin" userId="c9ef72a8c3f4805f" providerId="LiveId" clId="{AEC3CFF5-2F5A-494F-BEE6-C780970E6BDF}" dt="2021-12-31T17:39:31.620" v="770" actId="47"/>
        <pc:sldMkLst>
          <pc:docMk/>
          <pc:sldMk cId="1322247412" sldId="727"/>
        </pc:sldMkLst>
      </pc:sldChg>
      <pc:sldChg chg="del">
        <pc:chgData name="Marc Godin" userId="c9ef72a8c3f4805f" providerId="LiveId" clId="{AEC3CFF5-2F5A-494F-BEE6-C780970E6BDF}" dt="2021-12-31T17:39:32.613" v="771" actId="47"/>
        <pc:sldMkLst>
          <pc:docMk/>
          <pc:sldMk cId="190125383" sldId="728"/>
        </pc:sldMkLst>
      </pc:sldChg>
      <pc:sldChg chg="del">
        <pc:chgData name="Marc Godin" userId="c9ef72a8c3f4805f" providerId="LiveId" clId="{AEC3CFF5-2F5A-494F-BEE6-C780970E6BDF}" dt="2021-12-31T17:39:33.666" v="772" actId="47"/>
        <pc:sldMkLst>
          <pc:docMk/>
          <pc:sldMk cId="978426705" sldId="729"/>
        </pc:sldMkLst>
      </pc:sldChg>
      <pc:sldChg chg="del">
        <pc:chgData name="Marc Godin" userId="c9ef72a8c3f4805f" providerId="LiveId" clId="{AEC3CFF5-2F5A-494F-BEE6-C780970E6BDF}" dt="2021-12-31T17:39:34.610" v="773" actId="47"/>
        <pc:sldMkLst>
          <pc:docMk/>
          <pc:sldMk cId="3228761065" sldId="730"/>
        </pc:sldMkLst>
      </pc:sldChg>
      <pc:sldChg chg="del">
        <pc:chgData name="Marc Godin" userId="c9ef72a8c3f4805f" providerId="LiveId" clId="{AEC3CFF5-2F5A-494F-BEE6-C780970E6BDF}" dt="2021-12-31T17:39:35.831" v="774" actId="47"/>
        <pc:sldMkLst>
          <pc:docMk/>
          <pc:sldMk cId="3083124507" sldId="731"/>
        </pc:sldMkLst>
      </pc:sldChg>
      <pc:sldChg chg="del">
        <pc:chgData name="Marc Godin" userId="c9ef72a8c3f4805f" providerId="LiveId" clId="{AEC3CFF5-2F5A-494F-BEE6-C780970E6BDF}" dt="2021-12-31T17:39:36.976" v="775" actId="47"/>
        <pc:sldMkLst>
          <pc:docMk/>
          <pc:sldMk cId="3610550982" sldId="732"/>
        </pc:sldMkLst>
      </pc:sldChg>
      <pc:sldChg chg="del">
        <pc:chgData name="Marc Godin" userId="c9ef72a8c3f4805f" providerId="LiveId" clId="{AEC3CFF5-2F5A-494F-BEE6-C780970E6BDF}" dt="2021-12-31T17:39:39.145" v="776" actId="47"/>
        <pc:sldMkLst>
          <pc:docMk/>
          <pc:sldMk cId="1226271446" sldId="733"/>
        </pc:sldMkLst>
      </pc:sldChg>
      <pc:sldChg chg="addSp delSp modSp add mod">
        <pc:chgData name="Marc Godin" userId="c9ef72a8c3f4805f" providerId="LiveId" clId="{AEC3CFF5-2F5A-494F-BEE6-C780970E6BDF}" dt="2021-12-31T16:40:17.996" v="522" actId="120"/>
        <pc:sldMkLst>
          <pc:docMk/>
          <pc:sldMk cId="989674454" sldId="734"/>
        </pc:sldMkLst>
        <pc:spChg chg="mod">
          <ac:chgData name="Marc Godin" userId="c9ef72a8c3f4805f" providerId="LiveId" clId="{AEC3CFF5-2F5A-494F-BEE6-C780970E6BDF}" dt="2021-12-31T16:40:17.996" v="522" actId="120"/>
          <ac:spMkLst>
            <pc:docMk/>
            <pc:sldMk cId="989674454" sldId="734"/>
            <ac:spMk id="2" creationId="{4FDE98C0-EB02-423E-9227-F8B9715373E5}"/>
          </ac:spMkLst>
        </pc:spChg>
        <pc:picChg chg="add del mod">
          <ac:chgData name="Marc Godin" userId="c9ef72a8c3f4805f" providerId="LiveId" clId="{AEC3CFF5-2F5A-494F-BEE6-C780970E6BDF}" dt="2021-12-31T15:35:52.594" v="461" actId="478"/>
          <ac:picMkLst>
            <pc:docMk/>
            <pc:sldMk cId="989674454" sldId="734"/>
            <ac:picMk id="3" creationId="{B3E01485-C31D-4C69-8FEC-93C66716F9AE}"/>
          </ac:picMkLst>
        </pc:picChg>
        <pc:picChg chg="del">
          <ac:chgData name="Marc Godin" userId="c9ef72a8c3f4805f" providerId="LiveId" clId="{AEC3CFF5-2F5A-494F-BEE6-C780970E6BDF}" dt="2021-12-31T15:24:42.451" v="357" actId="478"/>
          <ac:picMkLst>
            <pc:docMk/>
            <pc:sldMk cId="989674454" sldId="734"/>
            <ac:picMk id="4" creationId="{707D196C-A6CA-43C3-A2E3-DF8C9251E962}"/>
          </ac:picMkLst>
        </pc:picChg>
        <pc:picChg chg="add del mod">
          <ac:chgData name="Marc Godin" userId="c9ef72a8c3f4805f" providerId="LiveId" clId="{AEC3CFF5-2F5A-494F-BEE6-C780970E6BDF}" dt="2021-12-31T15:35:53.136" v="464" actId="478"/>
          <ac:picMkLst>
            <pc:docMk/>
            <pc:sldMk cId="989674454" sldId="734"/>
            <ac:picMk id="6" creationId="{25764527-3185-40A0-9A84-2064B1556077}"/>
          </ac:picMkLst>
        </pc:picChg>
        <pc:picChg chg="del">
          <ac:chgData name="Marc Godin" userId="c9ef72a8c3f4805f" providerId="LiveId" clId="{AEC3CFF5-2F5A-494F-BEE6-C780970E6BDF}" dt="2021-12-31T15:26:25.209" v="378" actId="478"/>
          <ac:picMkLst>
            <pc:docMk/>
            <pc:sldMk cId="989674454" sldId="734"/>
            <ac:picMk id="7" creationId="{0928AD62-2299-4E85-9FB4-5B4A9270D5BA}"/>
          </ac:picMkLst>
        </pc:picChg>
        <pc:picChg chg="add mod">
          <ac:chgData name="Marc Godin" userId="c9ef72a8c3f4805f" providerId="LiveId" clId="{AEC3CFF5-2F5A-494F-BEE6-C780970E6BDF}" dt="2021-12-31T15:35:55.362" v="475" actId="14100"/>
          <ac:picMkLst>
            <pc:docMk/>
            <pc:sldMk cId="989674454" sldId="734"/>
            <ac:picMk id="8" creationId="{FD901FE1-5B7D-4857-8F01-4677C6136DEE}"/>
          </ac:picMkLst>
        </pc:picChg>
        <pc:picChg chg="add del mod">
          <ac:chgData name="Marc Godin" userId="c9ef72a8c3f4805f" providerId="LiveId" clId="{AEC3CFF5-2F5A-494F-BEE6-C780970E6BDF}" dt="2021-12-31T15:35:55.160" v="474" actId="14100"/>
          <ac:picMkLst>
            <pc:docMk/>
            <pc:sldMk cId="989674454" sldId="734"/>
            <ac:picMk id="12" creationId="{A3B05760-1162-40A0-BB2E-EFE243E5167A}"/>
          </ac:picMkLst>
        </pc:picChg>
      </pc:sldChg>
      <pc:sldChg chg="addSp delSp modSp add mod">
        <pc:chgData name="Marc Godin" userId="c9ef72a8c3f4805f" providerId="LiveId" clId="{AEC3CFF5-2F5A-494F-BEE6-C780970E6BDF}" dt="2021-12-31T16:30:30.196" v="499" actId="14100"/>
        <pc:sldMkLst>
          <pc:docMk/>
          <pc:sldMk cId="1328828362" sldId="735"/>
        </pc:sldMkLst>
        <pc:spChg chg="mod">
          <ac:chgData name="Marc Godin" userId="c9ef72a8c3f4805f" providerId="LiveId" clId="{AEC3CFF5-2F5A-494F-BEE6-C780970E6BDF}" dt="2021-12-31T16:25:00.736" v="478" actId="120"/>
          <ac:spMkLst>
            <pc:docMk/>
            <pc:sldMk cId="1328828362" sldId="735"/>
            <ac:spMk id="2" creationId="{4FDE98C0-EB02-423E-9227-F8B9715373E5}"/>
          </ac:spMkLst>
        </pc:spChg>
        <pc:picChg chg="add mod">
          <ac:chgData name="Marc Godin" userId="c9ef72a8c3f4805f" providerId="LiveId" clId="{AEC3CFF5-2F5A-494F-BEE6-C780970E6BDF}" dt="2021-12-31T16:25:48.801" v="488" actId="1076"/>
          <ac:picMkLst>
            <pc:docMk/>
            <pc:sldMk cId="1328828362" sldId="735"/>
            <ac:picMk id="3" creationId="{9248F31E-73EC-4EC2-8646-37C41AB94B5C}"/>
          </ac:picMkLst>
        </pc:picChg>
        <pc:picChg chg="del">
          <ac:chgData name="Marc Godin" userId="c9ef72a8c3f4805f" providerId="LiveId" clId="{AEC3CFF5-2F5A-494F-BEE6-C780970E6BDF}" dt="2021-12-31T16:25:42.514" v="487" actId="21"/>
          <ac:picMkLst>
            <pc:docMk/>
            <pc:sldMk cId="1328828362" sldId="735"/>
            <ac:picMk id="4" creationId="{707D196C-A6CA-43C3-A2E3-DF8C9251E962}"/>
          </ac:picMkLst>
        </pc:picChg>
        <pc:picChg chg="add mod">
          <ac:chgData name="Marc Godin" userId="c9ef72a8c3f4805f" providerId="LiveId" clId="{AEC3CFF5-2F5A-494F-BEE6-C780970E6BDF}" dt="2021-12-31T16:30:30.196" v="499" actId="14100"/>
          <ac:picMkLst>
            <pc:docMk/>
            <pc:sldMk cId="1328828362" sldId="735"/>
            <ac:picMk id="6" creationId="{FB9EA070-B0DF-4336-90BB-888BC2608FD6}"/>
          </ac:picMkLst>
        </pc:picChg>
        <pc:picChg chg="del">
          <ac:chgData name="Marc Godin" userId="c9ef72a8c3f4805f" providerId="LiveId" clId="{AEC3CFF5-2F5A-494F-BEE6-C780970E6BDF}" dt="2021-12-31T16:30:08.272" v="495" actId="21"/>
          <ac:picMkLst>
            <pc:docMk/>
            <pc:sldMk cId="1328828362" sldId="735"/>
            <ac:picMk id="7" creationId="{0928AD62-2299-4E85-9FB4-5B4A9270D5BA}"/>
          </ac:picMkLst>
        </pc:picChg>
      </pc:sldChg>
      <pc:sldChg chg="addSp delSp modSp add del mod">
        <pc:chgData name="Marc Godin" userId="c9ef72a8c3f4805f" providerId="LiveId" clId="{AEC3CFF5-2F5A-494F-BEE6-C780970E6BDF}" dt="2021-12-31T15:31:31.023" v="409" actId="2696"/>
        <pc:sldMkLst>
          <pc:docMk/>
          <pc:sldMk cId="3022642324" sldId="735"/>
        </pc:sldMkLst>
        <pc:spChg chg="mod">
          <ac:chgData name="Marc Godin" userId="c9ef72a8c3f4805f" providerId="LiveId" clId="{AEC3CFF5-2F5A-494F-BEE6-C780970E6BDF}" dt="2021-12-31T15:30:01.755" v="399"/>
          <ac:spMkLst>
            <pc:docMk/>
            <pc:sldMk cId="3022642324" sldId="735"/>
            <ac:spMk id="2" creationId="{4FDE98C0-EB02-423E-9227-F8B9715373E5}"/>
          </ac:spMkLst>
        </pc:spChg>
        <pc:picChg chg="del">
          <ac:chgData name="Marc Godin" userId="c9ef72a8c3f4805f" providerId="LiveId" clId="{AEC3CFF5-2F5A-494F-BEE6-C780970E6BDF}" dt="2021-12-31T15:28:51.144" v="396" actId="478"/>
          <ac:picMkLst>
            <pc:docMk/>
            <pc:sldMk cId="3022642324" sldId="735"/>
            <ac:picMk id="3" creationId="{B3E01485-C31D-4C69-8FEC-93C66716F9AE}"/>
          </ac:picMkLst>
        </pc:picChg>
        <pc:picChg chg="add del mod">
          <ac:chgData name="Marc Godin" userId="c9ef72a8c3f4805f" providerId="LiveId" clId="{AEC3CFF5-2F5A-494F-BEE6-C780970E6BDF}" dt="2021-12-31T15:31:25.224" v="408" actId="14100"/>
          <ac:picMkLst>
            <pc:docMk/>
            <pc:sldMk cId="3022642324" sldId="735"/>
            <ac:picMk id="4" creationId="{07D543CA-BD82-47E3-B416-84FC787F0012}"/>
          </ac:picMkLst>
        </pc:picChg>
        <pc:picChg chg="del">
          <ac:chgData name="Marc Godin" userId="c9ef72a8c3f4805f" providerId="LiveId" clId="{AEC3CFF5-2F5A-494F-BEE6-C780970E6BDF}" dt="2021-12-31T15:30:43.735" v="401" actId="478"/>
          <ac:picMkLst>
            <pc:docMk/>
            <pc:sldMk cId="3022642324" sldId="735"/>
            <ac:picMk id="6" creationId="{25764527-3185-40A0-9A84-2064B1556077}"/>
          </ac:picMkLst>
        </pc:picChg>
        <pc:picChg chg="add mod">
          <ac:chgData name="Marc Godin" userId="c9ef72a8c3f4805f" providerId="LiveId" clId="{AEC3CFF5-2F5A-494F-BEE6-C780970E6BDF}" dt="2021-12-31T15:31:16.640" v="407" actId="14100"/>
          <ac:picMkLst>
            <pc:docMk/>
            <pc:sldMk cId="3022642324" sldId="735"/>
            <ac:picMk id="7" creationId="{ADF70DFC-FDC8-413F-883A-69CA0E275559}"/>
          </ac:picMkLst>
        </pc:picChg>
      </pc:sldChg>
      <pc:sldChg chg="addSp delSp modSp add mod">
        <pc:chgData name="Marc Godin" userId="c9ef72a8c3f4805f" providerId="LiveId" clId="{AEC3CFF5-2F5A-494F-BEE6-C780970E6BDF}" dt="2021-12-31T16:39:40.938" v="521" actId="14100"/>
        <pc:sldMkLst>
          <pc:docMk/>
          <pc:sldMk cId="1107072931" sldId="736"/>
        </pc:sldMkLst>
        <pc:spChg chg="mod">
          <ac:chgData name="Marc Godin" userId="c9ef72a8c3f4805f" providerId="LiveId" clId="{AEC3CFF5-2F5A-494F-BEE6-C780970E6BDF}" dt="2021-12-31T16:37:51.303" v="501"/>
          <ac:spMkLst>
            <pc:docMk/>
            <pc:sldMk cId="1107072931" sldId="736"/>
            <ac:spMk id="2" creationId="{4FDE98C0-EB02-423E-9227-F8B9715373E5}"/>
          </ac:spMkLst>
        </pc:spChg>
        <pc:picChg chg="del">
          <ac:chgData name="Marc Godin" userId="c9ef72a8c3f4805f" providerId="LiveId" clId="{AEC3CFF5-2F5A-494F-BEE6-C780970E6BDF}" dt="2021-12-31T16:38:38.290" v="512" actId="21"/>
          <ac:picMkLst>
            <pc:docMk/>
            <pc:sldMk cId="1107072931" sldId="736"/>
            <ac:picMk id="3" creationId="{9248F31E-73EC-4EC2-8646-37C41AB94B5C}"/>
          </ac:picMkLst>
        </pc:picChg>
        <pc:picChg chg="add mod">
          <ac:chgData name="Marc Godin" userId="c9ef72a8c3f4805f" providerId="LiveId" clId="{AEC3CFF5-2F5A-494F-BEE6-C780970E6BDF}" dt="2021-12-31T16:38:49.242" v="513" actId="1076"/>
          <ac:picMkLst>
            <pc:docMk/>
            <pc:sldMk cId="1107072931" sldId="736"/>
            <ac:picMk id="4" creationId="{920A870A-60CD-48C5-90E8-8942B5423A45}"/>
          </ac:picMkLst>
        </pc:picChg>
        <pc:picChg chg="del">
          <ac:chgData name="Marc Godin" userId="c9ef72a8c3f4805f" providerId="LiveId" clId="{AEC3CFF5-2F5A-494F-BEE6-C780970E6BDF}" dt="2021-12-31T16:39:29.205" v="519" actId="21"/>
          <ac:picMkLst>
            <pc:docMk/>
            <pc:sldMk cId="1107072931" sldId="736"/>
            <ac:picMk id="6" creationId="{FB9EA070-B0DF-4336-90BB-888BC2608FD6}"/>
          </ac:picMkLst>
        </pc:picChg>
        <pc:picChg chg="add mod">
          <ac:chgData name="Marc Godin" userId="c9ef72a8c3f4805f" providerId="LiveId" clId="{AEC3CFF5-2F5A-494F-BEE6-C780970E6BDF}" dt="2021-12-31T16:39:40.938" v="521" actId="14100"/>
          <ac:picMkLst>
            <pc:docMk/>
            <pc:sldMk cId="1107072931" sldId="736"/>
            <ac:picMk id="7" creationId="{8B9D6952-5614-49F4-B165-C81B4A9B768B}"/>
          </ac:picMkLst>
        </pc:picChg>
      </pc:sldChg>
      <pc:sldChg chg="addSp delSp modSp add mod">
        <pc:chgData name="Marc Godin" userId="c9ef72a8c3f4805f" providerId="LiveId" clId="{AEC3CFF5-2F5A-494F-BEE6-C780970E6BDF}" dt="2021-12-31T16:43:30.844" v="542" actId="14100"/>
        <pc:sldMkLst>
          <pc:docMk/>
          <pc:sldMk cId="3866187469" sldId="737"/>
        </pc:sldMkLst>
        <pc:spChg chg="mod">
          <ac:chgData name="Marc Godin" userId="c9ef72a8c3f4805f" providerId="LiveId" clId="{AEC3CFF5-2F5A-494F-BEE6-C780970E6BDF}" dt="2021-12-31T16:41:09.106" v="526"/>
          <ac:spMkLst>
            <pc:docMk/>
            <pc:sldMk cId="3866187469" sldId="737"/>
            <ac:spMk id="2" creationId="{4FDE98C0-EB02-423E-9227-F8B9715373E5}"/>
          </ac:spMkLst>
        </pc:spChg>
        <pc:picChg chg="add mod">
          <ac:chgData name="Marc Godin" userId="c9ef72a8c3f4805f" providerId="LiveId" clId="{AEC3CFF5-2F5A-494F-BEE6-C780970E6BDF}" dt="2021-12-31T16:43:25.512" v="541" actId="1076"/>
          <ac:picMkLst>
            <pc:docMk/>
            <pc:sldMk cId="3866187469" sldId="737"/>
            <ac:picMk id="3" creationId="{93B76470-6DDB-4A26-986E-6B0C25B4BD0C}"/>
          </ac:picMkLst>
        </pc:picChg>
        <pc:picChg chg="add mod">
          <ac:chgData name="Marc Godin" userId="c9ef72a8c3f4805f" providerId="LiveId" clId="{AEC3CFF5-2F5A-494F-BEE6-C780970E6BDF}" dt="2021-12-31T16:43:30.844" v="542" actId="14100"/>
          <ac:picMkLst>
            <pc:docMk/>
            <pc:sldMk cId="3866187469" sldId="737"/>
            <ac:picMk id="5" creationId="{DFD775DE-1577-4791-B734-AE40EB378900}"/>
          </ac:picMkLst>
        </pc:picChg>
        <pc:picChg chg="del">
          <ac:chgData name="Marc Godin" userId="c9ef72a8c3f4805f" providerId="LiveId" clId="{AEC3CFF5-2F5A-494F-BEE6-C780970E6BDF}" dt="2021-12-31T16:43:16.597" v="540" actId="21"/>
          <ac:picMkLst>
            <pc:docMk/>
            <pc:sldMk cId="3866187469" sldId="737"/>
            <ac:picMk id="8" creationId="{FD901FE1-5B7D-4857-8F01-4677C6136DEE}"/>
          </ac:picMkLst>
        </pc:picChg>
        <pc:picChg chg="del">
          <ac:chgData name="Marc Godin" userId="c9ef72a8c3f4805f" providerId="LiveId" clId="{AEC3CFF5-2F5A-494F-BEE6-C780970E6BDF}" dt="2021-12-31T16:42:56.557" v="533" actId="478"/>
          <ac:picMkLst>
            <pc:docMk/>
            <pc:sldMk cId="3866187469" sldId="737"/>
            <ac:picMk id="12" creationId="{A3B05760-1162-40A0-BB2E-EFE243E5167A}"/>
          </ac:picMkLst>
        </pc:picChg>
      </pc:sldChg>
      <pc:sldMasterChg chg="del delSldLayout">
        <pc:chgData name="Marc Godin" userId="c9ef72a8c3f4805f" providerId="LiveId" clId="{AEC3CFF5-2F5A-494F-BEE6-C780970E6BDF}" dt="2021-12-31T17:39:39.145" v="776" actId="47"/>
        <pc:sldMasterMkLst>
          <pc:docMk/>
          <pc:sldMasterMk cId="779788138" sldId="2147483672"/>
        </pc:sldMasterMkLst>
        <pc:sldLayoutChg chg="del">
          <pc:chgData name="Marc Godin" userId="c9ef72a8c3f4805f" providerId="LiveId" clId="{AEC3CFF5-2F5A-494F-BEE6-C780970E6BDF}" dt="2021-12-31T17:39:39.145" v="776" actId="47"/>
          <pc:sldLayoutMkLst>
            <pc:docMk/>
            <pc:sldMasterMk cId="779788138" sldId="2147483672"/>
            <pc:sldLayoutMk cId="3515379949" sldId="2147483673"/>
          </pc:sldLayoutMkLst>
        </pc:sldLayoutChg>
        <pc:sldLayoutChg chg="del">
          <pc:chgData name="Marc Godin" userId="c9ef72a8c3f4805f" providerId="LiveId" clId="{AEC3CFF5-2F5A-494F-BEE6-C780970E6BDF}" dt="2021-12-31T17:39:39.145" v="776" actId="47"/>
          <pc:sldLayoutMkLst>
            <pc:docMk/>
            <pc:sldMasterMk cId="779788138" sldId="2147483672"/>
            <pc:sldLayoutMk cId="1640323229" sldId="2147483674"/>
          </pc:sldLayoutMkLst>
        </pc:sldLayoutChg>
        <pc:sldLayoutChg chg="del">
          <pc:chgData name="Marc Godin" userId="c9ef72a8c3f4805f" providerId="LiveId" clId="{AEC3CFF5-2F5A-494F-BEE6-C780970E6BDF}" dt="2021-12-31T17:39:39.145" v="776" actId="47"/>
          <pc:sldLayoutMkLst>
            <pc:docMk/>
            <pc:sldMasterMk cId="779788138" sldId="2147483672"/>
            <pc:sldLayoutMk cId="3347014202" sldId="2147483675"/>
          </pc:sldLayoutMkLst>
        </pc:sldLayoutChg>
        <pc:sldLayoutChg chg="del">
          <pc:chgData name="Marc Godin" userId="c9ef72a8c3f4805f" providerId="LiveId" clId="{AEC3CFF5-2F5A-494F-BEE6-C780970E6BDF}" dt="2021-12-31T17:39:39.145" v="776" actId="47"/>
          <pc:sldLayoutMkLst>
            <pc:docMk/>
            <pc:sldMasterMk cId="779788138" sldId="2147483672"/>
            <pc:sldLayoutMk cId="3782771532" sldId="2147483676"/>
          </pc:sldLayoutMkLst>
        </pc:sldLayoutChg>
        <pc:sldLayoutChg chg="del">
          <pc:chgData name="Marc Godin" userId="c9ef72a8c3f4805f" providerId="LiveId" clId="{AEC3CFF5-2F5A-494F-BEE6-C780970E6BDF}" dt="2021-12-31T17:39:39.145" v="776" actId="47"/>
          <pc:sldLayoutMkLst>
            <pc:docMk/>
            <pc:sldMasterMk cId="779788138" sldId="2147483672"/>
            <pc:sldLayoutMk cId="2055828176" sldId="2147483677"/>
          </pc:sldLayoutMkLst>
        </pc:sldLayoutChg>
        <pc:sldLayoutChg chg="del">
          <pc:chgData name="Marc Godin" userId="c9ef72a8c3f4805f" providerId="LiveId" clId="{AEC3CFF5-2F5A-494F-BEE6-C780970E6BDF}" dt="2021-12-31T17:39:39.145" v="776" actId="47"/>
          <pc:sldLayoutMkLst>
            <pc:docMk/>
            <pc:sldMasterMk cId="779788138" sldId="2147483672"/>
            <pc:sldLayoutMk cId="2387433009" sldId="2147483678"/>
          </pc:sldLayoutMkLst>
        </pc:sldLayoutChg>
        <pc:sldLayoutChg chg="del">
          <pc:chgData name="Marc Godin" userId="c9ef72a8c3f4805f" providerId="LiveId" clId="{AEC3CFF5-2F5A-494F-BEE6-C780970E6BDF}" dt="2021-12-31T17:39:39.145" v="776" actId="47"/>
          <pc:sldLayoutMkLst>
            <pc:docMk/>
            <pc:sldMasterMk cId="779788138" sldId="2147483672"/>
            <pc:sldLayoutMk cId="3414943767" sldId="2147483679"/>
          </pc:sldLayoutMkLst>
        </pc:sldLayoutChg>
        <pc:sldLayoutChg chg="del">
          <pc:chgData name="Marc Godin" userId="c9ef72a8c3f4805f" providerId="LiveId" clId="{AEC3CFF5-2F5A-494F-BEE6-C780970E6BDF}" dt="2021-12-31T17:39:39.145" v="776" actId="47"/>
          <pc:sldLayoutMkLst>
            <pc:docMk/>
            <pc:sldMasterMk cId="779788138" sldId="2147483672"/>
            <pc:sldLayoutMk cId="2674346053" sldId="2147483680"/>
          </pc:sldLayoutMkLst>
        </pc:sldLayoutChg>
        <pc:sldLayoutChg chg="del">
          <pc:chgData name="Marc Godin" userId="c9ef72a8c3f4805f" providerId="LiveId" clId="{AEC3CFF5-2F5A-494F-BEE6-C780970E6BDF}" dt="2021-12-31T17:39:39.145" v="776" actId="47"/>
          <pc:sldLayoutMkLst>
            <pc:docMk/>
            <pc:sldMasterMk cId="779788138" sldId="2147483672"/>
            <pc:sldLayoutMk cId="367969385" sldId="2147483681"/>
          </pc:sldLayoutMkLst>
        </pc:sldLayoutChg>
        <pc:sldLayoutChg chg="del">
          <pc:chgData name="Marc Godin" userId="c9ef72a8c3f4805f" providerId="LiveId" clId="{AEC3CFF5-2F5A-494F-BEE6-C780970E6BDF}" dt="2021-12-31T17:39:39.145" v="776" actId="47"/>
          <pc:sldLayoutMkLst>
            <pc:docMk/>
            <pc:sldMasterMk cId="779788138" sldId="2147483672"/>
            <pc:sldLayoutMk cId="630703325" sldId="2147483682"/>
          </pc:sldLayoutMkLst>
        </pc:sldLayoutChg>
        <pc:sldLayoutChg chg="del">
          <pc:chgData name="Marc Godin" userId="c9ef72a8c3f4805f" providerId="LiveId" clId="{AEC3CFF5-2F5A-494F-BEE6-C780970E6BDF}" dt="2021-12-31T17:39:39.145" v="776" actId="47"/>
          <pc:sldLayoutMkLst>
            <pc:docMk/>
            <pc:sldMasterMk cId="779788138" sldId="2147483672"/>
            <pc:sldLayoutMk cId="3802227187" sldId="2147483683"/>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1.xml"/><Relationship Id="rId4"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2.xml"/><Relationship Id="rId4"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442770740613943E-2"/>
          <c:y val="1.8254615406566994E-2"/>
          <c:w val="0.94084678809088262"/>
          <c:h val="0.79323217168662152"/>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75A1CF"/>
              </a:solidFill>
              <a:ln>
                <a:noFill/>
              </a:ln>
              <a:effectLst/>
            </c:spPr>
            <c:extLst>
              <c:ext xmlns:c16="http://schemas.microsoft.com/office/drawing/2014/chart" uri="{C3380CC4-5D6E-409C-BE32-E72D297353CC}">
                <c16:uniqueId val="{00000001-64F6-47E8-B4CC-0EBD505C7EEF}"/>
              </c:ext>
            </c:extLst>
          </c:dPt>
          <c:dPt>
            <c:idx val="1"/>
            <c:invertIfNegative val="0"/>
            <c:bubble3D val="0"/>
            <c:spPr>
              <a:solidFill>
                <a:srgbClr val="0069AA"/>
              </a:solidFill>
              <a:ln>
                <a:noFill/>
              </a:ln>
              <a:effectLst/>
            </c:spPr>
            <c:extLst>
              <c:ext xmlns:c16="http://schemas.microsoft.com/office/drawing/2014/chart" uri="{C3380CC4-5D6E-409C-BE32-E72D297353CC}">
                <c16:uniqueId val="{00000003-64F6-47E8-B4CC-0EBD505C7EEF}"/>
              </c:ext>
            </c:extLst>
          </c:dPt>
          <c:dPt>
            <c:idx val="2"/>
            <c:invertIfNegative val="0"/>
            <c:bubble3D val="0"/>
            <c:spPr>
              <a:solidFill>
                <a:srgbClr val="FDB812"/>
              </a:solidFill>
              <a:ln>
                <a:noFill/>
              </a:ln>
              <a:effectLst/>
            </c:spPr>
            <c:extLst>
              <c:ext xmlns:c16="http://schemas.microsoft.com/office/drawing/2014/chart" uri="{C3380CC4-5D6E-409C-BE32-E72D297353CC}">
                <c16:uniqueId val="{00000005-64F6-47E8-B4CC-0EBD505C7EEF}"/>
              </c:ext>
            </c:extLst>
          </c:dPt>
          <c:dPt>
            <c:idx val="4"/>
            <c:invertIfNegative val="0"/>
            <c:bubble3D val="0"/>
            <c:spPr>
              <a:solidFill>
                <a:srgbClr val="75A1CF"/>
              </a:solidFill>
              <a:ln>
                <a:noFill/>
              </a:ln>
              <a:effectLst/>
            </c:spPr>
            <c:extLst>
              <c:ext xmlns:c16="http://schemas.microsoft.com/office/drawing/2014/chart" uri="{C3380CC4-5D6E-409C-BE32-E72D297353CC}">
                <c16:uniqueId val="{00000007-64F6-47E8-B4CC-0EBD505C7EEF}"/>
              </c:ext>
            </c:extLst>
          </c:dPt>
          <c:dPt>
            <c:idx val="5"/>
            <c:invertIfNegative val="0"/>
            <c:bubble3D val="0"/>
            <c:spPr>
              <a:solidFill>
                <a:srgbClr val="0069AA"/>
              </a:solidFill>
              <a:ln>
                <a:noFill/>
              </a:ln>
              <a:effectLst/>
            </c:spPr>
            <c:extLst>
              <c:ext xmlns:c16="http://schemas.microsoft.com/office/drawing/2014/chart" uri="{C3380CC4-5D6E-409C-BE32-E72D297353CC}">
                <c16:uniqueId val="{00000009-64F6-47E8-B4CC-0EBD505C7EEF}"/>
              </c:ext>
            </c:extLst>
          </c:dPt>
          <c:dPt>
            <c:idx val="6"/>
            <c:invertIfNegative val="0"/>
            <c:bubble3D val="0"/>
            <c:spPr>
              <a:solidFill>
                <a:srgbClr val="FDB812"/>
              </a:solidFill>
              <a:ln>
                <a:noFill/>
              </a:ln>
              <a:effectLst/>
            </c:spPr>
            <c:extLst>
              <c:ext xmlns:c16="http://schemas.microsoft.com/office/drawing/2014/chart" uri="{C3380CC4-5D6E-409C-BE32-E72D297353CC}">
                <c16:uniqueId val="{0000000B-64F6-47E8-B4CC-0EBD505C7EEF}"/>
              </c:ext>
            </c:extLst>
          </c:dPt>
          <c:dPt>
            <c:idx val="8"/>
            <c:invertIfNegative val="0"/>
            <c:bubble3D val="0"/>
            <c:spPr>
              <a:solidFill>
                <a:srgbClr val="75A1CF"/>
              </a:solidFill>
              <a:ln>
                <a:noFill/>
              </a:ln>
              <a:effectLst/>
            </c:spPr>
            <c:extLst>
              <c:ext xmlns:c16="http://schemas.microsoft.com/office/drawing/2014/chart" uri="{C3380CC4-5D6E-409C-BE32-E72D297353CC}">
                <c16:uniqueId val="{0000000D-64F6-47E8-B4CC-0EBD505C7EEF}"/>
              </c:ext>
            </c:extLst>
          </c:dPt>
          <c:dPt>
            <c:idx val="9"/>
            <c:invertIfNegative val="0"/>
            <c:bubble3D val="0"/>
            <c:spPr>
              <a:solidFill>
                <a:srgbClr val="0069AA"/>
              </a:solidFill>
              <a:ln>
                <a:noFill/>
              </a:ln>
              <a:effectLst/>
            </c:spPr>
            <c:extLst>
              <c:ext xmlns:c16="http://schemas.microsoft.com/office/drawing/2014/chart" uri="{C3380CC4-5D6E-409C-BE32-E72D297353CC}">
                <c16:uniqueId val="{0000000F-64F6-47E8-B4CC-0EBD505C7EEF}"/>
              </c:ext>
            </c:extLst>
          </c:dPt>
          <c:dPt>
            <c:idx val="10"/>
            <c:invertIfNegative val="0"/>
            <c:bubble3D val="0"/>
            <c:spPr>
              <a:solidFill>
                <a:srgbClr val="FDB812"/>
              </a:solidFill>
              <a:ln>
                <a:noFill/>
              </a:ln>
              <a:effectLst/>
            </c:spPr>
            <c:extLst>
              <c:ext xmlns:c16="http://schemas.microsoft.com/office/drawing/2014/chart" uri="{C3380CC4-5D6E-409C-BE32-E72D297353CC}">
                <c16:uniqueId val="{00000011-64F6-47E8-B4CC-0EBD505C7EEF}"/>
              </c:ext>
            </c:extLst>
          </c:dPt>
          <c:dPt>
            <c:idx val="12"/>
            <c:invertIfNegative val="0"/>
            <c:bubble3D val="0"/>
            <c:spPr>
              <a:solidFill>
                <a:srgbClr val="75A1CF"/>
              </a:solidFill>
              <a:ln>
                <a:noFill/>
              </a:ln>
              <a:effectLst/>
            </c:spPr>
            <c:extLst>
              <c:ext xmlns:c16="http://schemas.microsoft.com/office/drawing/2014/chart" uri="{C3380CC4-5D6E-409C-BE32-E72D297353CC}">
                <c16:uniqueId val="{00000013-64F6-47E8-B4CC-0EBD505C7EEF}"/>
              </c:ext>
            </c:extLst>
          </c:dPt>
          <c:dPt>
            <c:idx val="13"/>
            <c:invertIfNegative val="0"/>
            <c:bubble3D val="0"/>
            <c:spPr>
              <a:solidFill>
                <a:srgbClr val="0069AA"/>
              </a:solidFill>
              <a:ln>
                <a:noFill/>
              </a:ln>
              <a:effectLst/>
            </c:spPr>
            <c:extLst>
              <c:ext xmlns:c16="http://schemas.microsoft.com/office/drawing/2014/chart" uri="{C3380CC4-5D6E-409C-BE32-E72D297353CC}">
                <c16:uniqueId val="{00000015-64F6-47E8-B4CC-0EBD505C7EEF}"/>
              </c:ext>
            </c:extLst>
          </c:dPt>
          <c:dPt>
            <c:idx val="14"/>
            <c:invertIfNegative val="0"/>
            <c:bubble3D val="0"/>
            <c:spPr>
              <a:solidFill>
                <a:srgbClr val="FDB812"/>
              </a:solidFill>
              <a:ln>
                <a:noFill/>
              </a:ln>
              <a:effectLst/>
            </c:spPr>
            <c:extLst>
              <c:ext xmlns:c16="http://schemas.microsoft.com/office/drawing/2014/chart" uri="{C3380CC4-5D6E-409C-BE32-E72D297353CC}">
                <c16:uniqueId val="{00000017-64F6-47E8-B4CC-0EBD505C7EEF}"/>
              </c:ext>
            </c:extLst>
          </c:dPt>
          <c:dPt>
            <c:idx val="16"/>
            <c:invertIfNegative val="0"/>
            <c:bubble3D val="0"/>
            <c:spPr>
              <a:solidFill>
                <a:srgbClr val="75A1CF"/>
              </a:solidFill>
              <a:ln>
                <a:noFill/>
              </a:ln>
              <a:effectLst/>
            </c:spPr>
            <c:extLst>
              <c:ext xmlns:c16="http://schemas.microsoft.com/office/drawing/2014/chart" uri="{C3380CC4-5D6E-409C-BE32-E72D297353CC}">
                <c16:uniqueId val="{00000019-64F6-47E8-B4CC-0EBD505C7EEF}"/>
              </c:ext>
            </c:extLst>
          </c:dPt>
          <c:dPt>
            <c:idx val="17"/>
            <c:invertIfNegative val="0"/>
            <c:bubble3D val="0"/>
            <c:spPr>
              <a:solidFill>
                <a:srgbClr val="0069AA"/>
              </a:solidFill>
              <a:ln>
                <a:noFill/>
              </a:ln>
              <a:effectLst/>
            </c:spPr>
            <c:extLst>
              <c:ext xmlns:c16="http://schemas.microsoft.com/office/drawing/2014/chart" uri="{C3380CC4-5D6E-409C-BE32-E72D297353CC}">
                <c16:uniqueId val="{0000001B-64F6-47E8-B4CC-0EBD505C7EEF}"/>
              </c:ext>
            </c:extLst>
          </c:dPt>
          <c:dPt>
            <c:idx val="18"/>
            <c:invertIfNegative val="0"/>
            <c:bubble3D val="0"/>
            <c:spPr>
              <a:solidFill>
                <a:srgbClr val="FDB812"/>
              </a:solidFill>
              <a:ln>
                <a:noFill/>
              </a:ln>
              <a:effectLst/>
            </c:spPr>
            <c:extLst>
              <c:ext xmlns:c16="http://schemas.microsoft.com/office/drawing/2014/chart" uri="{C3380CC4-5D6E-409C-BE32-E72D297353CC}">
                <c16:uniqueId val="{0000001D-64F6-47E8-B4CC-0EBD505C7EEF}"/>
              </c:ext>
            </c:extLst>
          </c:dPt>
          <c:dLbls>
            <c:dLbl>
              <c:idx val="0"/>
              <c:tx>
                <c:rich>
                  <a:bodyPr/>
                  <a:lstStyle/>
                  <a:p>
                    <a:r>
                      <a:rPr lang="en-US">
                        <a:solidFill>
                          <a:srgbClr val="75A1CF"/>
                        </a:solidFill>
                      </a:rPr>
                      <a:t>68.6</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64F6-47E8-B4CC-0EBD505C7EEF}"/>
                </c:ext>
              </c:extLst>
            </c:dLbl>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3-64F6-47E8-B4CC-0EBD505C7EEF}"/>
                </c:ext>
              </c:extLst>
            </c:dLbl>
            <c:dLbl>
              <c:idx val="2"/>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64F6-47E8-B4CC-0EBD505C7EEF}"/>
                </c:ext>
              </c:extLst>
            </c:dLbl>
            <c:dLbl>
              <c:idx val="3"/>
              <c:delete val="1"/>
              <c:extLst>
                <c:ext xmlns:c15="http://schemas.microsoft.com/office/drawing/2012/chart" uri="{CE6537A1-D6FC-4f65-9D91-7224C49458BB}"/>
                <c:ext xmlns:c16="http://schemas.microsoft.com/office/drawing/2014/chart" uri="{C3380CC4-5D6E-409C-BE32-E72D297353CC}">
                  <c16:uniqueId val="{0000001E-64F6-47E8-B4CC-0EBD505C7EEF}"/>
                </c:ext>
              </c:extLst>
            </c:dLbl>
            <c:dLbl>
              <c:idx val="4"/>
              <c:tx>
                <c:rich>
                  <a:bodyPr rot="0" spcFirstLastPara="1" vertOverflow="ellipsis" vert="horz" wrap="square" lIns="38100" tIns="19050" rIns="38100" bIns="19050" anchor="ctr" anchorCtr="0">
                    <a:spAutoFit/>
                  </a:bodyPr>
                  <a:lstStyle/>
                  <a:p>
                    <a:pPr algn="ctr" rtl="0">
                      <a:defRPr lang="en-US" sz="1400" b="1" i="0" u="none" strike="noStrike" kern="1200" baseline="0" dirty="0" smtClean="0">
                        <a:solidFill>
                          <a:srgbClr val="75A1CF"/>
                        </a:solidFill>
                        <a:latin typeface="Arial" panose="020B0604020202020204" pitchFamily="34" charset="0"/>
                        <a:ea typeface="+mn-ea"/>
                        <a:cs typeface="Arial" panose="020B0604020202020204" pitchFamily="34" charset="0"/>
                      </a:defRPr>
                    </a:pPr>
                    <a:r>
                      <a:rPr lang="en-US" sz="1400" b="1" i="0" u="none" strike="noStrike" kern="1200" baseline="0" dirty="0">
                        <a:solidFill>
                          <a:srgbClr val="75A1CF"/>
                        </a:solidFill>
                        <a:latin typeface="Arial" panose="020B0604020202020204" pitchFamily="34" charset="0"/>
                        <a:ea typeface="+mn-ea"/>
                        <a:cs typeface="Arial" panose="020B0604020202020204" pitchFamily="34" charset="0"/>
                      </a:rPr>
                      <a:t>72.0</a:t>
                    </a:r>
                  </a:p>
                </c:rich>
              </c:tx>
              <c:spPr>
                <a:noFill/>
                <a:ln>
                  <a:noFill/>
                </a:ln>
                <a:effectLst/>
              </c:spPr>
              <c:txPr>
                <a:bodyPr rot="0" spcFirstLastPara="1" vertOverflow="ellipsis" vert="horz" wrap="square" lIns="38100" tIns="19050" rIns="38100" bIns="19050" anchor="ctr" anchorCtr="0">
                  <a:spAutoFit/>
                </a:bodyPr>
                <a:lstStyle/>
                <a:p>
                  <a:pPr algn="ctr" rtl="0">
                    <a:defRPr lang="en-US" sz="1400" b="1" i="0" u="none" strike="noStrike" kern="1200" baseline="0" dirty="0" smtClean="0">
                      <a:solidFill>
                        <a:srgbClr val="75A1CF"/>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64F6-47E8-B4CC-0EBD505C7EEF}"/>
                </c:ext>
              </c:extLst>
            </c:dLbl>
            <c:dLbl>
              <c:idx val="5"/>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9-64F6-47E8-B4CC-0EBD505C7EEF}"/>
                </c:ext>
              </c:extLst>
            </c:dLbl>
            <c:dLbl>
              <c:idx val="6"/>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B-64F6-47E8-B4CC-0EBD505C7EEF}"/>
                </c:ext>
              </c:extLst>
            </c:dLbl>
            <c:dLbl>
              <c:idx val="7"/>
              <c:delete val="1"/>
              <c:extLst>
                <c:ext xmlns:c15="http://schemas.microsoft.com/office/drawing/2012/chart" uri="{CE6537A1-D6FC-4f65-9D91-7224C49458BB}"/>
                <c:ext xmlns:c16="http://schemas.microsoft.com/office/drawing/2014/chart" uri="{C3380CC4-5D6E-409C-BE32-E72D297353CC}">
                  <c16:uniqueId val="{0000001F-64F6-47E8-B4CC-0EBD505C7EEF}"/>
                </c:ext>
              </c:extLst>
            </c:dLbl>
            <c:dLbl>
              <c:idx val="8"/>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75A1CF"/>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D-64F6-47E8-B4CC-0EBD505C7EEF}"/>
                </c:ext>
              </c:extLst>
            </c:dLbl>
            <c:dLbl>
              <c:idx val="9"/>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F-64F6-47E8-B4CC-0EBD505C7EEF}"/>
                </c:ext>
              </c:extLst>
            </c:dLbl>
            <c:dLbl>
              <c:idx val="1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1-64F6-47E8-B4CC-0EBD505C7EEF}"/>
                </c:ext>
              </c:extLst>
            </c:dLbl>
            <c:dLbl>
              <c:idx val="11"/>
              <c:delete val="1"/>
              <c:extLst>
                <c:ext xmlns:c15="http://schemas.microsoft.com/office/drawing/2012/chart" uri="{CE6537A1-D6FC-4f65-9D91-7224C49458BB}"/>
                <c:ext xmlns:c16="http://schemas.microsoft.com/office/drawing/2014/chart" uri="{C3380CC4-5D6E-409C-BE32-E72D297353CC}">
                  <c16:uniqueId val="{00000020-64F6-47E8-B4CC-0EBD505C7EEF}"/>
                </c:ext>
              </c:extLst>
            </c:dLbl>
            <c:dLbl>
              <c:idx val="12"/>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75A1CF"/>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3-64F6-47E8-B4CC-0EBD505C7EEF}"/>
                </c:ext>
              </c:extLst>
            </c:dLbl>
            <c:dLbl>
              <c:idx val="13"/>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5-64F6-47E8-B4CC-0EBD505C7EEF}"/>
                </c:ext>
              </c:extLst>
            </c:dLbl>
            <c:dLbl>
              <c:idx val="14"/>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7-64F6-47E8-B4CC-0EBD505C7EEF}"/>
                </c:ext>
              </c:extLst>
            </c:dLbl>
            <c:dLbl>
              <c:idx val="15"/>
              <c:delete val="1"/>
              <c:extLst>
                <c:ext xmlns:c15="http://schemas.microsoft.com/office/drawing/2012/chart" uri="{CE6537A1-D6FC-4f65-9D91-7224C49458BB}"/>
                <c:ext xmlns:c16="http://schemas.microsoft.com/office/drawing/2014/chart" uri="{C3380CC4-5D6E-409C-BE32-E72D297353CC}">
                  <c16:uniqueId val="{00000021-64F6-47E8-B4CC-0EBD505C7EEF}"/>
                </c:ext>
              </c:extLst>
            </c:dLbl>
            <c:dLbl>
              <c:idx val="16"/>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75A1CF"/>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9-64F6-47E8-B4CC-0EBD505C7EEF}"/>
                </c:ext>
              </c:extLst>
            </c:dLbl>
            <c:dLbl>
              <c:idx val="17"/>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B-64F6-47E8-B4CC-0EBD505C7EEF}"/>
                </c:ext>
              </c:extLst>
            </c:dLbl>
            <c:dLbl>
              <c:idx val="18"/>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D-64F6-47E8-B4CC-0EBD505C7EE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English!$B$2:$C$20</c:f>
              <c:multiLvlStrCache>
                <c:ptCount val="19"/>
                <c:lvl>
                  <c:pt idx="0">
                    <c:v>G4</c:v>
                  </c:pt>
                  <c:pt idx="1">
                    <c:v>G6</c:v>
                  </c:pt>
                  <c:pt idx="2">
                    <c:v>G9</c:v>
                  </c:pt>
                  <c:pt idx="4">
                    <c:v>G4</c:v>
                  </c:pt>
                  <c:pt idx="5">
                    <c:v>G6</c:v>
                  </c:pt>
                  <c:pt idx="6">
                    <c:v>G9</c:v>
                  </c:pt>
                  <c:pt idx="8">
                    <c:v>G4</c:v>
                  </c:pt>
                  <c:pt idx="9">
                    <c:v>G6</c:v>
                  </c:pt>
                  <c:pt idx="10">
                    <c:v>G9</c:v>
                  </c:pt>
                  <c:pt idx="12">
                    <c:v>G4</c:v>
                  </c:pt>
                  <c:pt idx="13">
                    <c:v>G6</c:v>
                  </c:pt>
                  <c:pt idx="14">
                    <c:v>G9</c:v>
                  </c:pt>
                  <c:pt idx="16">
                    <c:v>G4</c:v>
                  </c:pt>
                  <c:pt idx="17">
                    <c:v>G6</c:v>
                  </c:pt>
                  <c:pt idx="18">
                    <c:v>G9</c:v>
                  </c:pt>
                </c:lvl>
                <c:lvl>
                  <c:pt idx="0">
                    <c:v>Province</c:v>
                  </c:pt>
                  <c:pt idx="4">
                    <c:v>ASD-N</c:v>
                  </c:pt>
                  <c:pt idx="8">
                    <c:v>ASD-E</c:v>
                  </c:pt>
                  <c:pt idx="12">
                    <c:v>ASD-S</c:v>
                  </c:pt>
                  <c:pt idx="16">
                    <c:v>ASD-W</c:v>
                  </c:pt>
                </c:lvl>
              </c:multiLvlStrCache>
            </c:multiLvlStrRef>
          </c:cat>
          <c:val>
            <c:numRef>
              <c:f>English!$D$2:$D$20</c:f>
              <c:numCache>
                <c:formatCode>0.0</c:formatCode>
                <c:ptCount val="19"/>
                <c:pt idx="0">
                  <c:v>68.599999999999994</c:v>
                </c:pt>
                <c:pt idx="1">
                  <c:v>69</c:v>
                </c:pt>
                <c:pt idx="2" formatCode="General">
                  <c:v>81.8</c:v>
                </c:pt>
                <c:pt idx="4">
                  <c:v>72</c:v>
                </c:pt>
                <c:pt idx="5">
                  <c:v>65.599999999999994</c:v>
                </c:pt>
                <c:pt idx="6" formatCode="General">
                  <c:v>78.2</c:v>
                </c:pt>
                <c:pt idx="8">
                  <c:v>62.6</c:v>
                </c:pt>
                <c:pt idx="9">
                  <c:v>68.900000000000006</c:v>
                </c:pt>
                <c:pt idx="10" formatCode="General">
                  <c:v>79.400000000000006</c:v>
                </c:pt>
                <c:pt idx="12">
                  <c:v>72.3</c:v>
                </c:pt>
                <c:pt idx="13">
                  <c:v>69.7</c:v>
                </c:pt>
                <c:pt idx="14" formatCode="General">
                  <c:v>85.3</c:v>
                </c:pt>
                <c:pt idx="16">
                  <c:v>68.099999999999994</c:v>
                </c:pt>
                <c:pt idx="17">
                  <c:v>69.2</c:v>
                </c:pt>
                <c:pt idx="18" formatCode="General">
                  <c:v>81.099999999999994</c:v>
                </c:pt>
              </c:numCache>
            </c:numRef>
          </c:val>
          <c:extLst>
            <c:ext xmlns:c16="http://schemas.microsoft.com/office/drawing/2014/chart" uri="{C3380CC4-5D6E-409C-BE32-E72D297353CC}">
              <c16:uniqueId val="{00000022-64F6-47E8-B4CC-0EBD505C7EEF}"/>
            </c:ext>
          </c:extLst>
        </c:ser>
        <c:dLbls>
          <c:dLblPos val="outEnd"/>
          <c:showLegendKey val="0"/>
          <c:showVal val="1"/>
          <c:showCatName val="0"/>
          <c:showSerName val="0"/>
          <c:showPercent val="0"/>
          <c:showBubbleSize val="0"/>
        </c:dLbls>
        <c:gapWidth val="50"/>
        <c:overlap val="-27"/>
        <c:axId val="694658752"/>
        <c:axId val="694659080"/>
      </c:barChart>
      <c:catAx>
        <c:axId val="694658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94659080"/>
        <c:crosses val="autoZero"/>
        <c:auto val="1"/>
        <c:lblAlgn val="ctr"/>
        <c:lblOffset val="100"/>
        <c:noMultiLvlLbl val="0"/>
      </c:catAx>
      <c:valAx>
        <c:axId val="694659080"/>
        <c:scaling>
          <c:orientation val="minMax"/>
          <c:max val="100"/>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94658752"/>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644427598905847E-2"/>
          <c:y val="0.13388888888888892"/>
          <c:w val="0.93701526213189856"/>
          <c:h val="0.76049081364829396"/>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92D050"/>
              </a:solidFill>
              <a:ln>
                <a:noFill/>
              </a:ln>
              <a:effectLst/>
            </c:spPr>
            <c:extLst>
              <c:ext xmlns:c16="http://schemas.microsoft.com/office/drawing/2014/chart" uri="{C3380CC4-5D6E-409C-BE32-E72D297353CC}">
                <c16:uniqueId val="{00000010-E570-48AF-A0EB-45E1B06619A0}"/>
              </c:ext>
            </c:extLst>
          </c:dPt>
          <c:dPt>
            <c:idx val="1"/>
            <c:invertIfNegative val="0"/>
            <c:bubble3D val="0"/>
            <c:spPr>
              <a:solidFill>
                <a:srgbClr val="92D050"/>
              </a:solidFill>
              <a:ln>
                <a:noFill/>
              </a:ln>
              <a:effectLst/>
            </c:spPr>
            <c:extLst>
              <c:ext xmlns:c16="http://schemas.microsoft.com/office/drawing/2014/chart" uri="{C3380CC4-5D6E-409C-BE32-E72D297353CC}">
                <c16:uniqueId val="{0000000F-E570-48AF-A0EB-45E1B06619A0}"/>
              </c:ext>
            </c:extLst>
          </c:dPt>
          <c:dPt>
            <c:idx val="3"/>
            <c:invertIfNegative val="0"/>
            <c:bubble3D val="0"/>
            <c:spPr>
              <a:solidFill>
                <a:srgbClr val="92D050"/>
              </a:solidFill>
              <a:ln>
                <a:noFill/>
              </a:ln>
              <a:effectLst/>
            </c:spPr>
            <c:extLst>
              <c:ext xmlns:c16="http://schemas.microsoft.com/office/drawing/2014/chart" uri="{C3380CC4-5D6E-409C-BE32-E72D297353CC}">
                <c16:uniqueId val="{0000000E-E570-48AF-A0EB-45E1B06619A0}"/>
              </c:ext>
            </c:extLst>
          </c:dPt>
          <c:dPt>
            <c:idx val="5"/>
            <c:invertIfNegative val="0"/>
            <c:bubble3D val="0"/>
            <c:spPr>
              <a:solidFill>
                <a:srgbClr val="00B0F0"/>
              </a:solidFill>
              <a:ln>
                <a:noFill/>
              </a:ln>
              <a:effectLst/>
            </c:spPr>
            <c:extLst>
              <c:ext xmlns:c16="http://schemas.microsoft.com/office/drawing/2014/chart" uri="{C3380CC4-5D6E-409C-BE32-E72D297353CC}">
                <c16:uniqueId val="{0000000D-E570-48AF-A0EB-45E1B06619A0}"/>
              </c:ext>
            </c:extLst>
          </c:dPt>
          <c:dPt>
            <c:idx val="6"/>
            <c:invertIfNegative val="0"/>
            <c:bubble3D val="0"/>
            <c:spPr>
              <a:solidFill>
                <a:srgbClr val="00B0F0"/>
              </a:solidFill>
              <a:ln>
                <a:noFill/>
              </a:ln>
              <a:effectLst/>
            </c:spPr>
            <c:extLst>
              <c:ext xmlns:c16="http://schemas.microsoft.com/office/drawing/2014/chart" uri="{C3380CC4-5D6E-409C-BE32-E72D297353CC}">
                <c16:uniqueId val="{0000000B-E570-48AF-A0EB-45E1B06619A0}"/>
              </c:ext>
            </c:extLst>
          </c:dPt>
          <c:dPt>
            <c:idx val="7"/>
            <c:invertIfNegative val="0"/>
            <c:bubble3D val="0"/>
            <c:spPr>
              <a:solidFill>
                <a:srgbClr val="00B0F0"/>
              </a:solidFill>
              <a:ln>
                <a:noFill/>
              </a:ln>
              <a:effectLst/>
            </c:spPr>
            <c:extLst>
              <c:ext xmlns:c16="http://schemas.microsoft.com/office/drawing/2014/chart" uri="{C3380CC4-5D6E-409C-BE32-E72D297353CC}">
                <c16:uniqueId val="{0000000C-E570-48AF-A0EB-45E1B06619A0}"/>
              </c:ext>
            </c:extLst>
          </c:dPt>
          <c:dPt>
            <c:idx val="8"/>
            <c:invertIfNegative val="0"/>
            <c:bubble3D val="0"/>
            <c:spPr>
              <a:solidFill>
                <a:srgbClr val="00B0F0"/>
              </a:solidFill>
              <a:ln>
                <a:noFill/>
              </a:ln>
              <a:effectLst/>
            </c:spPr>
            <c:extLst>
              <c:ext xmlns:c16="http://schemas.microsoft.com/office/drawing/2014/chart" uri="{C3380CC4-5D6E-409C-BE32-E72D297353CC}">
                <c16:uniqueId val="{0000000A-E570-48AF-A0EB-45E1B06619A0}"/>
              </c:ext>
            </c:extLst>
          </c:dPt>
          <c:dPt>
            <c:idx val="10"/>
            <c:invertIfNegative val="0"/>
            <c:bubble3D val="0"/>
            <c:spPr>
              <a:solidFill>
                <a:srgbClr val="FF0000"/>
              </a:solidFill>
              <a:ln>
                <a:noFill/>
              </a:ln>
              <a:effectLst/>
            </c:spPr>
            <c:extLst>
              <c:ext xmlns:c16="http://schemas.microsoft.com/office/drawing/2014/chart" uri="{C3380CC4-5D6E-409C-BE32-E72D297353CC}">
                <c16:uniqueId val="{00000009-E570-48AF-A0EB-45E1B06619A0}"/>
              </c:ext>
            </c:extLst>
          </c:dPt>
          <c:dPt>
            <c:idx val="11"/>
            <c:invertIfNegative val="0"/>
            <c:bubble3D val="0"/>
            <c:spPr>
              <a:solidFill>
                <a:srgbClr val="FF0000"/>
              </a:solidFill>
              <a:ln>
                <a:noFill/>
              </a:ln>
              <a:effectLst/>
            </c:spPr>
            <c:extLst>
              <c:ext xmlns:c16="http://schemas.microsoft.com/office/drawing/2014/chart" uri="{C3380CC4-5D6E-409C-BE32-E72D297353CC}">
                <c16:uniqueId val="{00000008-E570-48AF-A0EB-45E1B06619A0}"/>
              </c:ext>
            </c:extLst>
          </c:dPt>
          <c:dPt>
            <c:idx val="12"/>
            <c:invertIfNegative val="0"/>
            <c:bubble3D val="0"/>
            <c:spPr>
              <a:solidFill>
                <a:srgbClr val="FF0000"/>
              </a:solidFill>
              <a:ln>
                <a:noFill/>
              </a:ln>
              <a:effectLst/>
            </c:spPr>
            <c:extLst>
              <c:ext xmlns:c16="http://schemas.microsoft.com/office/drawing/2014/chart" uri="{C3380CC4-5D6E-409C-BE32-E72D297353CC}">
                <c16:uniqueId val="{00000007-E570-48AF-A0EB-45E1B06619A0}"/>
              </c:ext>
            </c:extLst>
          </c:dPt>
          <c:dPt>
            <c:idx val="13"/>
            <c:invertIfNegative val="0"/>
            <c:bubble3D val="0"/>
            <c:spPr>
              <a:solidFill>
                <a:srgbClr val="FF0000"/>
              </a:solidFill>
              <a:ln>
                <a:noFill/>
              </a:ln>
              <a:effectLst/>
            </c:spPr>
            <c:extLst>
              <c:ext xmlns:c16="http://schemas.microsoft.com/office/drawing/2014/chart" uri="{C3380CC4-5D6E-409C-BE32-E72D297353CC}">
                <c16:uniqueId val="{00000006-E570-48AF-A0EB-45E1B06619A0}"/>
              </c:ext>
            </c:extLst>
          </c:dPt>
          <c:dPt>
            <c:idx val="15"/>
            <c:invertIfNegative val="0"/>
            <c:bubble3D val="0"/>
            <c:spPr>
              <a:solidFill>
                <a:srgbClr val="FDB812"/>
              </a:solidFill>
              <a:ln>
                <a:noFill/>
              </a:ln>
              <a:effectLst/>
            </c:spPr>
            <c:extLst>
              <c:ext xmlns:c16="http://schemas.microsoft.com/office/drawing/2014/chart" uri="{C3380CC4-5D6E-409C-BE32-E72D297353CC}">
                <c16:uniqueId val="{00000005-E570-48AF-A0EB-45E1B06619A0}"/>
              </c:ext>
            </c:extLst>
          </c:dPt>
          <c:dPt>
            <c:idx val="16"/>
            <c:invertIfNegative val="0"/>
            <c:bubble3D val="0"/>
            <c:spPr>
              <a:solidFill>
                <a:srgbClr val="FDB812"/>
              </a:solidFill>
              <a:ln>
                <a:noFill/>
              </a:ln>
              <a:effectLst/>
            </c:spPr>
            <c:extLst>
              <c:ext xmlns:c16="http://schemas.microsoft.com/office/drawing/2014/chart" uri="{C3380CC4-5D6E-409C-BE32-E72D297353CC}">
                <c16:uniqueId val="{00000004-E570-48AF-A0EB-45E1B06619A0}"/>
              </c:ext>
            </c:extLst>
          </c:dPt>
          <c:dPt>
            <c:idx val="17"/>
            <c:invertIfNegative val="0"/>
            <c:bubble3D val="0"/>
            <c:spPr>
              <a:solidFill>
                <a:srgbClr val="FDB812"/>
              </a:solidFill>
              <a:ln>
                <a:noFill/>
              </a:ln>
              <a:effectLst/>
            </c:spPr>
            <c:extLst>
              <c:ext xmlns:c16="http://schemas.microsoft.com/office/drawing/2014/chart" uri="{C3380CC4-5D6E-409C-BE32-E72D297353CC}">
                <c16:uniqueId val="{00000003-E570-48AF-A0EB-45E1B06619A0}"/>
              </c:ext>
            </c:extLst>
          </c:dPt>
          <c:dPt>
            <c:idx val="18"/>
            <c:invertIfNegative val="0"/>
            <c:bubble3D val="0"/>
            <c:spPr>
              <a:solidFill>
                <a:srgbClr val="FDB812"/>
              </a:solidFill>
              <a:ln>
                <a:noFill/>
              </a:ln>
              <a:effectLst/>
            </c:spPr>
            <c:extLst>
              <c:ext xmlns:c16="http://schemas.microsoft.com/office/drawing/2014/chart" uri="{C3380CC4-5D6E-409C-BE32-E72D297353CC}">
                <c16:uniqueId val="{00000002-E570-48AF-A0EB-45E1B06619A0}"/>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OPI!$B$40:$C$58</c:f>
              <c:multiLvlStrCache>
                <c:ptCount val="19"/>
                <c:lvl>
                  <c:pt idx="0">
                    <c:v>2017-18</c:v>
                  </c:pt>
                  <c:pt idx="1">
                    <c:v>2018-19</c:v>
                  </c:pt>
                  <c:pt idx="2">
                    <c:v>2019-20</c:v>
                  </c:pt>
                  <c:pt idx="3">
                    <c:v>2020-21</c:v>
                  </c:pt>
                  <c:pt idx="5">
                    <c:v>2017-18</c:v>
                  </c:pt>
                  <c:pt idx="6">
                    <c:v>2018-19</c:v>
                  </c:pt>
                  <c:pt idx="7">
                    <c:v>2019-20</c:v>
                  </c:pt>
                  <c:pt idx="8">
                    <c:v>2020-21</c:v>
                  </c:pt>
                  <c:pt idx="10">
                    <c:v>2017-18</c:v>
                  </c:pt>
                  <c:pt idx="11">
                    <c:v>2018-19</c:v>
                  </c:pt>
                  <c:pt idx="12">
                    <c:v>2019-20</c:v>
                  </c:pt>
                  <c:pt idx="13">
                    <c:v>2020-21</c:v>
                  </c:pt>
                  <c:pt idx="15">
                    <c:v>2017-18</c:v>
                  </c:pt>
                  <c:pt idx="16">
                    <c:v>2018-19</c:v>
                  </c:pt>
                  <c:pt idx="17">
                    <c:v>2019-20</c:v>
                  </c:pt>
                  <c:pt idx="18">
                    <c:v>2020-21</c:v>
                  </c:pt>
                </c:lvl>
                <c:lvl>
                  <c:pt idx="0">
                    <c:v>ASD-N</c:v>
                  </c:pt>
                  <c:pt idx="5">
                    <c:v>ASD-E</c:v>
                  </c:pt>
                  <c:pt idx="10">
                    <c:v>ASD-S</c:v>
                  </c:pt>
                  <c:pt idx="15">
                    <c:v>ASD-W</c:v>
                  </c:pt>
                </c:lvl>
              </c:multiLvlStrCache>
            </c:multiLvlStrRef>
          </c:cat>
          <c:val>
            <c:numRef>
              <c:f>OPI!$D$40:$D$58</c:f>
              <c:numCache>
                <c:formatCode>0</c:formatCode>
                <c:ptCount val="19"/>
                <c:pt idx="0">
                  <c:v>54</c:v>
                </c:pt>
                <c:pt idx="1">
                  <c:v>68</c:v>
                </c:pt>
                <c:pt idx="2">
                  <c:v>0</c:v>
                </c:pt>
                <c:pt idx="3">
                  <c:v>33</c:v>
                </c:pt>
                <c:pt idx="5">
                  <c:v>36</c:v>
                </c:pt>
                <c:pt idx="6">
                  <c:v>54</c:v>
                </c:pt>
                <c:pt idx="7">
                  <c:v>23</c:v>
                </c:pt>
                <c:pt idx="8">
                  <c:v>60</c:v>
                </c:pt>
                <c:pt idx="10" formatCode="General">
                  <c:v>25</c:v>
                </c:pt>
                <c:pt idx="11" formatCode="General">
                  <c:v>46</c:v>
                </c:pt>
                <c:pt idx="12">
                  <c:v>40</c:v>
                </c:pt>
                <c:pt idx="13">
                  <c:v>27</c:v>
                </c:pt>
                <c:pt idx="15" formatCode="General">
                  <c:v>23</c:v>
                </c:pt>
                <c:pt idx="16" formatCode="General">
                  <c:v>42</c:v>
                </c:pt>
                <c:pt idx="17">
                  <c:v>36</c:v>
                </c:pt>
                <c:pt idx="18">
                  <c:v>38</c:v>
                </c:pt>
              </c:numCache>
            </c:numRef>
          </c:val>
          <c:extLst>
            <c:ext xmlns:c16="http://schemas.microsoft.com/office/drawing/2014/chart" uri="{C3380CC4-5D6E-409C-BE32-E72D297353CC}">
              <c16:uniqueId val="{00000000-E570-48AF-A0EB-45E1B06619A0}"/>
            </c:ext>
          </c:extLst>
        </c:ser>
        <c:dLbls>
          <c:dLblPos val="outEnd"/>
          <c:showLegendKey val="0"/>
          <c:showVal val="1"/>
          <c:showCatName val="0"/>
          <c:showSerName val="0"/>
          <c:showPercent val="0"/>
          <c:showBubbleSize val="0"/>
        </c:dLbls>
        <c:gapWidth val="50"/>
        <c:overlap val="-27"/>
        <c:axId val="637353000"/>
        <c:axId val="637352344"/>
      </c:barChart>
      <c:catAx>
        <c:axId val="637353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637352344"/>
        <c:crosses val="autoZero"/>
        <c:auto val="1"/>
        <c:lblAlgn val="ctr"/>
        <c:lblOffset val="100"/>
        <c:noMultiLvlLbl val="0"/>
      </c:catAx>
      <c:valAx>
        <c:axId val="637352344"/>
        <c:scaling>
          <c:orientation val="minMax"/>
          <c:max val="1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63735300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chemeClr val="tx1"/>
                </a:solidFill>
                <a:latin typeface="Arial" panose="020B0604020202020204" pitchFamily="34" charset="0"/>
                <a:ea typeface="+mn-ea"/>
                <a:cs typeface="Arial" panose="020B0604020202020204" pitchFamily="34" charset="0"/>
              </a:defRPr>
            </a:pPr>
            <a:r>
              <a:rPr lang="en-CA" sz="2000" b="1" dirty="0">
                <a:solidFill>
                  <a:schemeClr val="tx1"/>
                </a:solidFill>
                <a:latin typeface="Arial" panose="020B0604020202020204" pitchFamily="34" charset="0"/>
                <a:cs typeface="Arial" panose="020B0604020202020204" pitchFamily="34" charset="0"/>
              </a:rPr>
              <a:t>Early Immersion </a:t>
            </a:r>
          </a:p>
        </c:rich>
      </c:tx>
      <c:layout>
        <c:manualLayout>
          <c:xMode val="edge"/>
          <c:yMode val="edge"/>
          <c:x val="0.37300772544941319"/>
          <c:y val="7.9965286597239865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5.216844946268509E-2"/>
          <c:y val="5.253556007112014E-2"/>
          <c:w val="0.93517694346177738"/>
          <c:h val="0.81799345396749235"/>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75A1CF"/>
              </a:solidFill>
              <a:ln>
                <a:noFill/>
              </a:ln>
              <a:effectLst/>
            </c:spPr>
            <c:extLst>
              <c:ext xmlns:c16="http://schemas.microsoft.com/office/drawing/2014/chart" uri="{C3380CC4-5D6E-409C-BE32-E72D297353CC}">
                <c16:uniqueId val="{00000007-763E-4C83-B263-9299E94ED8D2}"/>
              </c:ext>
            </c:extLst>
          </c:dPt>
          <c:dPt>
            <c:idx val="2"/>
            <c:invertIfNegative val="0"/>
            <c:bubble3D val="0"/>
            <c:spPr>
              <a:solidFill>
                <a:srgbClr val="FDB812"/>
              </a:solidFill>
              <a:ln>
                <a:noFill/>
              </a:ln>
              <a:effectLst/>
            </c:spPr>
            <c:extLst>
              <c:ext xmlns:c16="http://schemas.microsoft.com/office/drawing/2014/chart" uri="{C3380CC4-5D6E-409C-BE32-E72D297353CC}">
                <c16:uniqueId val="{00000002-763E-4C83-B263-9299E94ED8D2}"/>
              </c:ext>
            </c:extLst>
          </c:dPt>
          <c:dPt>
            <c:idx val="4"/>
            <c:invertIfNegative val="0"/>
            <c:bubble3D val="0"/>
            <c:spPr>
              <a:solidFill>
                <a:srgbClr val="75A1CF"/>
              </a:solidFill>
              <a:ln>
                <a:noFill/>
              </a:ln>
              <a:effectLst/>
            </c:spPr>
            <c:extLst>
              <c:ext xmlns:c16="http://schemas.microsoft.com/office/drawing/2014/chart" uri="{C3380CC4-5D6E-409C-BE32-E72D297353CC}">
                <c16:uniqueId val="{00000008-763E-4C83-B263-9299E94ED8D2}"/>
              </c:ext>
            </c:extLst>
          </c:dPt>
          <c:dPt>
            <c:idx val="6"/>
            <c:invertIfNegative val="0"/>
            <c:bubble3D val="0"/>
            <c:spPr>
              <a:solidFill>
                <a:srgbClr val="FDB812"/>
              </a:solidFill>
              <a:ln>
                <a:noFill/>
              </a:ln>
              <a:effectLst/>
            </c:spPr>
            <c:extLst>
              <c:ext xmlns:c16="http://schemas.microsoft.com/office/drawing/2014/chart" uri="{C3380CC4-5D6E-409C-BE32-E72D297353CC}">
                <c16:uniqueId val="{00000003-763E-4C83-B263-9299E94ED8D2}"/>
              </c:ext>
            </c:extLst>
          </c:dPt>
          <c:dPt>
            <c:idx val="8"/>
            <c:invertIfNegative val="0"/>
            <c:bubble3D val="0"/>
            <c:spPr>
              <a:solidFill>
                <a:srgbClr val="75A1CF"/>
              </a:solidFill>
              <a:ln>
                <a:noFill/>
              </a:ln>
              <a:effectLst/>
            </c:spPr>
            <c:extLst>
              <c:ext xmlns:c16="http://schemas.microsoft.com/office/drawing/2014/chart" uri="{C3380CC4-5D6E-409C-BE32-E72D297353CC}">
                <c16:uniqueId val="{00000009-763E-4C83-B263-9299E94ED8D2}"/>
              </c:ext>
            </c:extLst>
          </c:dPt>
          <c:dPt>
            <c:idx val="10"/>
            <c:invertIfNegative val="0"/>
            <c:bubble3D val="0"/>
            <c:spPr>
              <a:solidFill>
                <a:srgbClr val="FDB812"/>
              </a:solidFill>
              <a:ln>
                <a:noFill/>
              </a:ln>
              <a:effectLst/>
            </c:spPr>
            <c:extLst>
              <c:ext xmlns:c16="http://schemas.microsoft.com/office/drawing/2014/chart" uri="{C3380CC4-5D6E-409C-BE32-E72D297353CC}">
                <c16:uniqueId val="{00000004-763E-4C83-B263-9299E94ED8D2}"/>
              </c:ext>
            </c:extLst>
          </c:dPt>
          <c:dPt>
            <c:idx val="12"/>
            <c:invertIfNegative val="0"/>
            <c:bubble3D val="0"/>
            <c:spPr>
              <a:solidFill>
                <a:srgbClr val="75A1CF"/>
              </a:solidFill>
              <a:ln>
                <a:noFill/>
              </a:ln>
              <a:effectLst/>
            </c:spPr>
            <c:extLst>
              <c:ext xmlns:c16="http://schemas.microsoft.com/office/drawing/2014/chart" uri="{C3380CC4-5D6E-409C-BE32-E72D297353CC}">
                <c16:uniqueId val="{0000000A-763E-4C83-B263-9299E94ED8D2}"/>
              </c:ext>
            </c:extLst>
          </c:dPt>
          <c:dPt>
            <c:idx val="14"/>
            <c:invertIfNegative val="0"/>
            <c:bubble3D val="0"/>
            <c:spPr>
              <a:solidFill>
                <a:srgbClr val="FDB812"/>
              </a:solidFill>
              <a:ln>
                <a:noFill/>
              </a:ln>
              <a:effectLst/>
            </c:spPr>
            <c:extLst>
              <c:ext xmlns:c16="http://schemas.microsoft.com/office/drawing/2014/chart" uri="{C3380CC4-5D6E-409C-BE32-E72D297353CC}">
                <c16:uniqueId val="{00000005-763E-4C83-B263-9299E94ED8D2}"/>
              </c:ext>
            </c:extLst>
          </c:dPt>
          <c:dPt>
            <c:idx val="16"/>
            <c:invertIfNegative val="0"/>
            <c:bubble3D val="0"/>
            <c:spPr>
              <a:solidFill>
                <a:srgbClr val="75A1CF"/>
              </a:solidFill>
              <a:ln>
                <a:noFill/>
              </a:ln>
              <a:effectLst/>
            </c:spPr>
            <c:extLst>
              <c:ext xmlns:c16="http://schemas.microsoft.com/office/drawing/2014/chart" uri="{C3380CC4-5D6E-409C-BE32-E72D297353CC}">
                <c16:uniqueId val="{0000000B-763E-4C83-B263-9299E94ED8D2}"/>
              </c:ext>
            </c:extLst>
          </c:dPt>
          <c:dPt>
            <c:idx val="18"/>
            <c:invertIfNegative val="0"/>
            <c:bubble3D val="0"/>
            <c:spPr>
              <a:solidFill>
                <a:srgbClr val="FDB812"/>
              </a:solidFill>
              <a:ln>
                <a:noFill/>
              </a:ln>
              <a:effectLst/>
            </c:spPr>
            <c:extLst>
              <c:ext xmlns:c16="http://schemas.microsoft.com/office/drawing/2014/chart" uri="{C3380CC4-5D6E-409C-BE32-E72D297353CC}">
                <c16:uniqueId val="{00000006-763E-4C83-B263-9299E94ED8D2}"/>
              </c:ext>
            </c:extLst>
          </c:dPt>
          <c:dLbls>
            <c:dLbl>
              <c:idx val="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75A1CF"/>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7-763E-4C83-B263-9299E94ED8D2}"/>
                </c:ext>
              </c:extLst>
            </c:dLbl>
            <c:dLbl>
              <c:idx val="2"/>
              <c:tx>
                <c:rich>
                  <a:bodyPr/>
                  <a:lstStyle/>
                  <a:p>
                    <a:fld id="{C79B9F7C-2B6B-40D4-AF01-B1C6BE6DF571}" type="VALUE">
                      <a:rPr lang="en-US">
                        <a:solidFill>
                          <a:srgbClr val="FDB812"/>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63E-4C83-B263-9299E94ED8D2}"/>
                </c:ext>
              </c:extLst>
            </c:dLbl>
            <c:dLbl>
              <c:idx val="4"/>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75A1CF"/>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8-763E-4C83-B263-9299E94ED8D2}"/>
                </c:ext>
              </c:extLst>
            </c:dLbl>
            <c:dLbl>
              <c:idx val="6"/>
              <c:tx>
                <c:rich>
                  <a:bodyPr/>
                  <a:lstStyle/>
                  <a:p>
                    <a:fld id="{F0B2DC17-36F4-4086-AAEF-4B95353C906B}" type="VALUE">
                      <a:rPr lang="en-US">
                        <a:solidFill>
                          <a:srgbClr val="FDB812"/>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63E-4C83-B263-9299E94ED8D2}"/>
                </c:ext>
              </c:extLst>
            </c:dLbl>
            <c:dLbl>
              <c:idx val="8"/>
              <c:tx>
                <c:rich>
                  <a:bodyPr rot="0" spcFirstLastPara="1" vertOverflow="ellipsis" vert="horz" wrap="square" lIns="38100" tIns="19050" rIns="38100" bIns="19050" anchor="ctr" anchorCtr="1">
                    <a:spAutoFit/>
                  </a:bodyPr>
                  <a:lstStyle/>
                  <a:p>
                    <a:pPr>
                      <a:defRPr sz="1400" b="1" i="0" u="none" strike="noStrike" kern="1200" baseline="0">
                        <a:solidFill>
                          <a:srgbClr val="75A1CF"/>
                        </a:solidFill>
                        <a:latin typeface="Arial" panose="020B0604020202020204" pitchFamily="34" charset="0"/>
                        <a:ea typeface="+mn-ea"/>
                        <a:cs typeface="Arial" panose="020B0604020202020204" pitchFamily="34" charset="0"/>
                      </a:defRPr>
                    </a:pPr>
                    <a:fld id="{338EE84B-A526-4561-978F-866642A0E451}" type="VALUE">
                      <a:rPr lang="en-US" smtClean="0">
                        <a:solidFill>
                          <a:srgbClr val="75A1CF"/>
                        </a:solidFill>
                      </a:rPr>
                      <a:pPr>
                        <a:defRPr sz="1400" b="1">
                          <a:solidFill>
                            <a:srgbClr val="75A1CF"/>
                          </a:solidFill>
                          <a:latin typeface="Arial" panose="020B0604020202020204" pitchFamily="34" charset="0"/>
                          <a:cs typeface="Arial" panose="020B0604020202020204" pitchFamily="34" charset="0"/>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75A1CF"/>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763E-4C83-B263-9299E94ED8D2}"/>
                </c:ext>
              </c:extLst>
            </c:dLbl>
            <c:dLbl>
              <c:idx val="10"/>
              <c:tx>
                <c:rich>
                  <a:bodyPr/>
                  <a:lstStyle/>
                  <a:p>
                    <a:fld id="{49654B62-AAD7-4B4F-9226-B600FDC7D454}" type="VALUE">
                      <a:rPr lang="en-US">
                        <a:solidFill>
                          <a:srgbClr val="FDB812"/>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763E-4C83-B263-9299E94ED8D2}"/>
                </c:ext>
              </c:extLst>
            </c:dLbl>
            <c:dLbl>
              <c:idx val="12"/>
              <c:tx>
                <c:rich>
                  <a:bodyPr/>
                  <a:lstStyle/>
                  <a:p>
                    <a:fld id="{961A22E9-0DEE-4603-A500-6BFB21EC329E}" type="VALUE">
                      <a:rPr lang="en-US">
                        <a:solidFill>
                          <a:srgbClr val="75A1CF"/>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763E-4C83-B263-9299E94ED8D2}"/>
                </c:ext>
              </c:extLst>
            </c:dLbl>
            <c:dLbl>
              <c:idx val="14"/>
              <c:tx>
                <c:rich>
                  <a:bodyPr/>
                  <a:lstStyle/>
                  <a:p>
                    <a:fld id="{7E23FC02-F3E9-4E91-96BE-0C175F687D3E}" type="VALUE">
                      <a:rPr lang="en-US">
                        <a:solidFill>
                          <a:srgbClr val="FDB812"/>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763E-4C83-B263-9299E94ED8D2}"/>
                </c:ext>
              </c:extLst>
            </c:dLbl>
            <c:dLbl>
              <c:idx val="16"/>
              <c:tx>
                <c:rich>
                  <a:bodyPr/>
                  <a:lstStyle/>
                  <a:p>
                    <a:fld id="{AF023562-1133-483E-83C8-30F9CE9EA9AE}" type="VALUE">
                      <a:rPr lang="en-US">
                        <a:solidFill>
                          <a:srgbClr val="75A1CF"/>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763E-4C83-B263-9299E94ED8D2}"/>
                </c:ext>
              </c:extLst>
            </c:dLbl>
            <c:dLbl>
              <c:idx val="18"/>
              <c:tx>
                <c:rich>
                  <a:bodyPr/>
                  <a:lstStyle/>
                  <a:p>
                    <a:fld id="{0E8FC8E9-0B75-4B43-A3A7-72F1CF125258}" type="VALUE">
                      <a:rPr lang="en-US">
                        <a:solidFill>
                          <a:srgbClr val="FDB812"/>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763E-4C83-B263-9299E94ED8D2}"/>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'Early FI'!$B$2:$C$20</c:f>
              <c:multiLvlStrCache>
                <c:ptCount val="19"/>
                <c:lvl>
                  <c:pt idx="0">
                    <c:v>G4</c:v>
                  </c:pt>
                  <c:pt idx="1">
                    <c:v>G6</c:v>
                  </c:pt>
                  <c:pt idx="2">
                    <c:v>G10</c:v>
                  </c:pt>
                  <c:pt idx="4">
                    <c:v>G4</c:v>
                  </c:pt>
                  <c:pt idx="5">
                    <c:v>G6</c:v>
                  </c:pt>
                  <c:pt idx="6">
                    <c:v>G10</c:v>
                  </c:pt>
                  <c:pt idx="8">
                    <c:v>G4</c:v>
                  </c:pt>
                  <c:pt idx="9">
                    <c:v>G6</c:v>
                  </c:pt>
                  <c:pt idx="10">
                    <c:v>G10</c:v>
                  </c:pt>
                  <c:pt idx="12">
                    <c:v>G4</c:v>
                  </c:pt>
                  <c:pt idx="13">
                    <c:v>G6</c:v>
                  </c:pt>
                  <c:pt idx="14">
                    <c:v>G10</c:v>
                  </c:pt>
                  <c:pt idx="16">
                    <c:v>G4</c:v>
                  </c:pt>
                  <c:pt idx="17">
                    <c:v>G6</c:v>
                  </c:pt>
                  <c:pt idx="18">
                    <c:v>G10</c:v>
                  </c:pt>
                </c:lvl>
                <c:lvl>
                  <c:pt idx="0">
                    <c:v>Province</c:v>
                  </c:pt>
                  <c:pt idx="4">
                    <c:v>ASD-N</c:v>
                  </c:pt>
                  <c:pt idx="8">
                    <c:v>ASD-E</c:v>
                  </c:pt>
                  <c:pt idx="12">
                    <c:v>ASD-S</c:v>
                  </c:pt>
                  <c:pt idx="16">
                    <c:v>ASD-W</c:v>
                  </c:pt>
                </c:lvl>
              </c:multiLvlStrCache>
            </c:multiLvlStrRef>
          </c:cat>
          <c:val>
            <c:numRef>
              <c:f>'Early FI'!$D$2:$D$20</c:f>
              <c:numCache>
                <c:formatCode>0.0</c:formatCode>
                <c:ptCount val="19"/>
                <c:pt idx="0">
                  <c:v>62.7</c:v>
                </c:pt>
                <c:pt idx="1">
                  <c:v>64</c:v>
                </c:pt>
                <c:pt idx="2">
                  <c:v>73.2</c:v>
                </c:pt>
                <c:pt idx="4">
                  <c:v>61.4</c:v>
                </c:pt>
                <c:pt idx="5">
                  <c:v>56.2</c:v>
                </c:pt>
                <c:pt idx="6">
                  <c:v>66.3</c:v>
                </c:pt>
                <c:pt idx="8">
                  <c:v>58.8</c:v>
                </c:pt>
                <c:pt idx="9">
                  <c:v>59.8</c:v>
                </c:pt>
                <c:pt idx="10">
                  <c:v>63.4</c:v>
                </c:pt>
                <c:pt idx="12">
                  <c:v>68.8</c:v>
                </c:pt>
                <c:pt idx="13">
                  <c:v>70.099999999999994</c:v>
                </c:pt>
                <c:pt idx="14">
                  <c:v>73.900000000000006</c:v>
                </c:pt>
                <c:pt idx="16">
                  <c:v>62.7</c:v>
                </c:pt>
                <c:pt idx="17">
                  <c:v>65.3</c:v>
                </c:pt>
                <c:pt idx="18">
                  <c:v>76.599999999999994</c:v>
                </c:pt>
              </c:numCache>
            </c:numRef>
          </c:val>
          <c:extLst>
            <c:ext xmlns:c16="http://schemas.microsoft.com/office/drawing/2014/chart" uri="{C3380CC4-5D6E-409C-BE32-E72D297353CC}">
              <c16:uniqueId val="{00000000-763E-4C83-B263-9299E94ED8D2}"/>
            </c:ext>
          </c:extLst>
        </c:ser>
        <c:dLbls>
          <c:dLblPos val="outEnd"/>
          <c:showLegendKey val="0"/>
          <c:showVal val="1"/>
          <c:showCatName val="0"/>
          <c:showSerName val="0"/>
          <c:showPercent val="0"/>
          <c:showBubbleSize val="0"/>
        </c:dLbls>
        <c:gapWidth val="50"/>
        <c:overlap val="-27"/>
        <c:axId val="499660272"/>
        <c:axId val="499660600"/>
      </c:barChart>
      <c:catAx>
        <c:axId val="499660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99660600"/>
        <c:crosses val="autoZero"/>
        <c:auto val="1"/>
        <c:lblAlgn val="ctr"/>
        <c:lblOffset val="100"/>
        <c:noMultiLvlLbl val="0"/>
      </c:catAx>
      <c:valAx>
        <c:axId val="499660600"/>
        <c:scaling>
          <c:orientation val="minMax"/>
          <c:max val="10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9966027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Arial" panose="020B0604020202020204" pitchFamily="34" charset="0"/>
                <a:ea typeface="+mn-ea"/>
                <a:cs typeface="Arial" panose="020B0604020202020204" pitchFamily="34" charset="0"/>
              </a:defRPr>
            </a:pPr>
            <a:r>
              <a:rPr lang="en-CA" sz="2000" b="1" dirty="0">
                <a:solidFill>
                  <a:schemeClr val="tx1"/>
                </a:solidFill>
                <a:latin typeface="Arial" panose="020B0604020202020204" pitchFamily="34" charset="0"/>
                <a:cs typeface="Arial" panose="020B0604020202020204" pitchFamily="34" charset="0"/>
              </a:rPr>
              <a:t>Late Immersion</a:t>
            </a:r>
          </a:p>
        </c:rich>
      </c:tx>
      <c:layout>
        <c:manualLayout>
          <c:xMode val="edge"/>
          <c:yMode val="edge"/>
          <c:x val="0.38212640661296648"/>
          <c:y val="7.6023391812865493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9463541195281614E-2"/>
          <c:y val="5.902268112712325E-2"/>
          <c:w val="0.93053645880471836"/>
          <c:h val="0.8161791943560246"/>
        </c:manualLayout>
      </c:layout>
      <c:barChart>
        <c:barDir val="col"/>
        <c:grouping val="clustered"/>
        <c:varyColors val="0"/>
        <c:ser>
          <c:idx val="0"/>
          <c:order val="0"/>
          <c:spPr>
            <a:solidFill>
              <a:schemeClr val="accent1">
                <a:lumMod val="75000"/>
              </a:schemeClr>
            </a:solidFill>
            <a:ln>
              <a:noFill/>
            </a:ln>
            <a:effectLst/>
          </c:spPr>
          <c:invertIfNegative val="0"/>
          <c:dPt>
            <c:idx val="0"/>
            <c:invertIfNegative val="0"/>
            <c:bubble3D val="0"/>
            <c:spPr>
              <a:solidFill>
                <a:srgbClr val="0069AA"/>
              </a:solidFill>
              <a:ln>
                <a:noFill/>
              </a:ln>
              <a:effectLst/>
            </c:spPr>
            <c:extLst>
              <c:ext xmlns:c16="http://schemas.microsoft.com/office/drawing/2014/chart" uri="{C3380CC4-5D6E-409C-BE32-E72D297353CC}">
                <c16:uniqueId val="{0000000A-8ED8-483D-BC34-F32711F4F80C}"/>
              </c:ext>
            </c:extLst>
          </c:dPt>
          <c:dPt>
            <c:idx val="1"/>
            <c:invertIfNegative val="0"/>
            <c:bubble3D val="0"/>
            <c:spPr>
              <a:solidFill>
                <a:srgbClr val="FFC000"/>
              </a:solidFill>
              <a:ln>
                <a:noFill/>
              </a:ln>
              <a:effectLst/>
            </c:spPr>
            <c:extLst>
              <c:ext xmlns:c16="http://schemas.microsoft.com/office/drawing/2014/chart" uri="{C3380CC4-5D6E-409C-BE32-E72D297353CC}">
                <c16:uniqueId val="{00000001-8ED8-483D-BC34-F32711F4F80C}"/>
              </c:ext>
            </c:extLst>
          </c:dPt>
          <c:dPt>
            <c:idx val="3"/>
            <c:invertIfNegative val="0"/>
            <c:bubble3D val="0"/>
            <c:spPr>
              <a:solidFill>
                <a:srgbClr val="0069AA"/>
              </a:solidFill>
              <a:ln>
                <a:noFill/>
              </a:ln>
              <a:effectLst/>
            </c:spPr>
            <c:extLst>
              <c:ext xmlns:c16="http://schemas.microsoft.com/office/drawing/2014/chart" uri="{C3380CC4-5D6E-409C-BE32-E72D297353CC}">
                <c16:uniqueId val="{0000000B-8ED8-483D-BC34-F32711F4F80C}"/>
              </c:ext>
            </c:extLst>
          </c:dPt>
          <c:dPt>
            <c:idx val="4"/>
            <c:invertIfNegative val="0"/>
            <c:bubble3D val="0"/>
            <c:spPr>
              <a:solidFill>
                <a:srgbClr val="FFC000"/>
              </a:solidFill>
              <a:ln>
                <a:noFill/>
              </a:ln>
              <a:effectLst/>
            </c:spPr>
            <c:extLst>
              <c:ext xmlns:c16="http://schemas.microsoft.com/office/drawing/2014/chart" uri="{C3380CC4-5D6E-409C-BE32-E72D297353CC}">
                <c16:uniqueId val="{00000003-8ED8-483D-BC34-F32711F4F80C}"/>
              </c:ext>
            </c:extLst>
          </c:dPt>
          <c:dPt>
            <c:idx val="6"/>
            <c:invertIfNegative val="0"/>
            <c:bubble3D val="0"/>
            <c:spPr>
              <a:solidFill>
                <a:srgbClr val="0069AA"/>
              </a:solidFill>
              <a:ln>
                <a:noFill/>
              </a:ln>
              <a:effectLst/>
            </c:spPr>
            <c:extLst>
              <c:ext xmlns:c16="http://schemas.microsoft.com/office/drawing/2014/chart" uri="{C3380CC4-5D6E-409C-BE32-E72D297353CC}">
                <c16:uniqueId val="{0000000C-8ED8-483D-BC34-F32711F4F80C}"/>
              </c:ext>
            </c:extLst>
          </c:dPt>
          <c:dPt>
            <c:idx val="7"/>
            <c:invertIfNegative val="0"/>
            <c:bubble3D val="0"/>
            <c:spPr>
              <a:solidFill>
                <a:srgbClr val="FFC000"/>
              </a:solidFill>
              <a:ln>
                <a:noFill/>
              </a:ln>
              <a:effectLst/>
            </c:spPr>
            <c:extLst>
              <c:ext xmlns:c16="http://schemas.microsoft.com/office/drawing/2014/chart" uri="{C3380CC4-5D6E-409C-BE32-E72D297353CC}">
                <c16:uniqueId val="{00000005-8ED8-483D-BC34-F32711F4F80C}"/>
              </c:ext>
            </c:extLst>
          </c:dPt>
          <c:dPt>
            <c:idx val="9"/>
            <c:invertIfNegative val="0"/>
            <c:bubble3D val="0"/>
            <c:spPr>
              <a:solidFill>
                <a:srgbClr val="0069AA"/>
              </a:solidFill>
              <a:ln>
                <a:noFill/>
              </a:ln>
              <a:effectLst/>
            </c:spPr>
            <c:extLst>
              <c:ext xmlns:c16="http://schemas.microsoft.com/office/drawing/2014/chart" uri="{C3380CC4-5D6E-409C-BE32-E72D297353CC}">
                <c16:uniqueId val="{0000000D-8ED8-483D-BC34-F32711F4F80C}"/>
              </c:ext>
            </c:extLst>
          </c:dPt>
          <c:dPt>
            <c:idx val="10"/>
            <c:invertIfNegative val="0"/>
            <c:bubble3D val="0"/>
            <c:spPr>
              <a:solidFill>
                <a:srgbClr val="FFC000"/>
              </a:solidFill>
              <a:ln>
                <a:noFill/>
              </a:ln>
              <a:effectLst/>
            </c:spPr>
            <c:extLst>
              <c:ext xmlns:c16="http://schemas.microsoft.com/office/drawing/2014/chart" uri="{C3380CC4-5D6E-409C-BE32-E72D297353CC}">
                <c16:uniqueId val="{00000007-8ED8-483D-BC34-F32711F4F80C}"/>
              </c:ext>
            </c:extLst>
          </c:dPt>
          <c:dPt>
            <c:idx val="12"/>
            <c:invertIfNegative val="0"/>
            <c:bubble3D val="0"/>
            <c:spPr>
              <a:solidFill>
                <a:srgbClr val="0069AA"/>
              </a:solidFill>
              <a:ln>
                <a:noFill/>
              </a:ln>
              <a:effectLst/>
            </c:spPr>
            <c:extLst>
              <c:ext xmlns:c16="http://schemas.microsoft.com/office/drawing/2014/chart" uri="{C3380CC4-5D6E-409C-BE32-E72D297353CC}">
                <c16:uniqueId val="{0000000E-8ED8-483D-BC34-F32711F4F80C}"/>
              </c:ext>
            </c:extLst>
          </c:dPt>
          <c:dPt>
            <c:idx val="13"/>
            <c:invertIfNegative val="0"/>
            <c:bubble3D val="0"/>
            <c:spPr>
              <a:solidFill>
                <a:srgbClr val="FFC000"/>
              </a:solidFill>
              <a:ln>
                <a:noFill/>
              </a:ln>
              <a:effectLst/>
            </c:spPr>
            <c:extLst>
              <c:ext xmlns:c16="http://schemas.microsoft.com/office/drawing/2014/chart" uri="{C3380CC4-5D6E-409C-BE32-E72D297353CC}">
                <c16:uniqueId val="{00000009-8ED8-483D-BC34-F32711F4F80C}"/>
              </c:ext>
            </c:extLst>
          </c:dPt>
          <c:dLbls>
            <c:dLbl>
              <c:idx val="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A-8ED8-483D-BC34-F32711F4F80C}"/>
                </c:ext>
              </c:extLst>
            </c:dLbl>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8ED8-483D-BC34-F32711F4F80C}"/>
                </c:ext>
              </c:extLst>
            </c:dLbl>
            <c:dLbl>
              <c:idx val="3"/>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B-8ED8-483D-BC34-F32711F4F80C}"/>
                </c:ext>
              </c:extLst>
            </c:dLbl>
            <c:dLbl>
              <c:idx val="4"/>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3-8ED8-483D-BC34-F32711F4F80C}"/>
                </c:ext>
              </c:extLst>
            </c:dLbl>
            <c:dLbl>
              <c:idx val="6"/>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C-8ED8-483D-BC34-F32711F4F80C}"/>
                </c:ext>
              </c:extLst>
            </c:dLbl>
            <c:dLbl>
              <c:idx val="7"/>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8ED8-483D-BC34-F32711F4F80C}"/>
                </c:ext>
              </c:extLst>
            </c:dLbl>
            <c:dLbl>
              <c:idx val="9"/>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D-8ED8-483D-BC34-F32711F4F80C}"/>
                </c:ext>
              </c:extLst>
            </c:dLbl>
            <c:dLbl>
              <c:idx val="1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7-8ED8-483D-BC34-F32711F4F80C}"/>
                </c:ext>
              </c:extLst>
            </c:dLbl>
            <c:dLbl>
              <c:idx val="12"/>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E-8ED8-483D-BC34-F32711F4F80C}"/>
                </c:ext>
              </c:extLst>
            </c:dLbl>
            <c:dLbl>
              <c:idx val="13"/>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9-8ED8-483D-BC34-F32711F4F80C}"/>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'Late FI'!$B$2:$C$15</c:f>
              <c:multiLvlStrCache>
                <c:ptCount val="14"/>
                <c:lvl>
                  <c:pt idx="0">
                    <c:v>G6</c:v>
                  </c:pt>
                  <c:pt idx="1">
                    <c:v>G10</c:v>
                  </c:pt>
                  <c:pt idx="3">
                    <c:v>G6</c:v>
                  </c:pt>
                  <c:pt idx="4">
                    <c:v>G10</c:v>
                  </c:pt>
                  <c:pt idx="6">
                    <c:v>G6</c:v>
                  </c:pt>
                  <c:pt idx="7">
                    <c:v>G10</c:v>
                  </c:pt>
                  <c:pt idx="9">
                    <c:v>G6</c:v>
                  </c:pt>
                  <c:pt idx="10">
                    <c:v>G10</c:v>
                  </c:pt>
                  <c:pt idx="12">
                    <c:v>G6</c:v>
                  </c:pt>
                  <c:pt idx="13">
                    <c:v>G10</c:v>
                  </c:pt>
                </c:lvl>
                <c:lvl>
                  <c:pt idx="0">
                    <c:v>Province</c:v>
                  </c:pt>
                  <c:pt idx="3">
                    <c:v>ASD-N</c:v>
                  </c:pt>
                  <c:pt idx="6">
                    <c:v>ASD-E</c:v>
                  </c:pt>
                  <c:pt idx="9">
                    <c:v>ASD-S</c:v>
                  </c:pt>
                  <c:pt idx="12">
                    <c:v>ASD-W</c:v>
                  </c:pt>
                </c:lvl>
              </c:multiLvlStrCache>
            </c:multiLvlStrRef>
          </c:cat>
          <c:val>
            <c:numRef>
              <c:f>'Late FI'!$D$2:$D$15</c:f>
              <c:numCache>
                <c:formatCode>0.0</c:formatCode>
                <c:ptCount val="14"/>
                <c:pt idx="0" formatCode="General">
                  <c:v>55.1</c:v>
                </c:pt>
                <c:pt idx="1">
                  <c:v>54.3</c:v>
                </c:pt>
                <c:pt idx="3" formatCode="General">
                  <c:v>69.2</c:v>
                </c:pt>
                <c:pt idx="4">
                  <c:v>57.1</c:v>
                </c:pt>
                <c:pt idx="6" formatCode="General">
                  <c:v>39.6</c:v>
                </c:pt>
                <c:pt idx="7">
                  <c:v>32.9</c:v>
                </c:pt>
                <c:pt idx="9" formatCode="General">
                  <c:v>60.6</c:v>
                </c:pt>
                <c:pt idx="10">
                  <c:v>59.7</c:v>
                </c:pt>
                <c:pt idx="12" formatCode="General">
                  <c:v>54.8</c:v>
                </c:pt>
                <c:pt idx="13">
                  <c:v>60</c:v>
                </c:pt>
              </c:numCache>
            </c:numRef>
          </c:val>
          <c:extLst>
            <c:ext xmlns:c16="http://schemas.microsoft.com/office/drawing/2014/chart" uri="{C3380CC4-5D6E-409C-BE32-E72D297353CC}">
              <c16:uniqueId val="{0000000F-8ED8-483D-BC34-F32711F4F80C}"/>
            </c:ext>
          </c:extLst>
        </c:ser>
        <c:dLbls>
          <c:dLblPos val="outEnd"/>
          <c:showLegendKey val="0"/>
          <c:showVal val="1"/>
          <c:showCatName val="0"/>
          <c:showSerName val="0"/>
          <c:showPercent val="0"/>
          <c:showBubbleSize val="0"/>
        </c:dLbls>
        <c:gapWidth val="50"/>
        <c:axId val="507488136"/>
        <c:axId val="507482888"/>
      </c:barChart>
      <c:catAx>
        <c:axId val="507488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07482888"/>
        <c:crosses val="autoZero"/>
        <c:auto val="1"/>
        <c:lblAlgn val="ctr"/>
        <c:lblOffset val="100"/>
        <c:noMultiLvlLbl val="0"/>
      </c:catAx>
      <c:valAx>
        <c:axId val="507482888"/>
        <c:scaling>
          <c:orientation val="minMax"/>
          <c:max val="1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07488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Arial" panose="020B0604020202020204" pitchFamily="34" charset="0"/>
                <a:ea typeface="+mn-ea"/>
                <a:cs typeface="Arial" panose="020B0604020202020204" pitchFamily="34" charset="0"/>
              </a:defRPr>
            </a:pPr>
            <a:r>
              <a:rPr lang="en-CA" sz="2000" b="1" dirty="0">
                <a:solidFill>
                  <a:schemeClr val="tx1"/>
                </a:solidFill>
                <a:latin typeface="Arial" panose="020B0604020202020204" pitchFamily="34" charset="0"/>
                <a:cs typeface="Arial" panose="020B0604020202020204" pitchFamily="34" charset="0"/>
              </a:rPr>
              <a:t>Post-Intensive</a:t>
            </a:r>
            <a:r>
              <a:rPr lang="en-CA" sz="2000" b="1" baseline="0" dirty="0">
                <a:solidFill>
                  <a:schemeClr val="tx1"/>
                </a:solidFill>
                <a:latin typeface="Arial" panose="020B0604020202020204" pitchFamily="34" charset="0"/>
                <a:cs typeface="Arial" panose="020B0604020202020204" pitchFamily="34" charset="0"/>
              </a:rPr>
              <a:t> French</a:t>
            </a:r>
            <a:endParaRPr lang="en-CA" sz="2000" b="1" dirty="0">
              <a:solidFill>
                <a:schemeClr val="tx1"/>
              </a:solidFill>
              <a:latin typeface="Arial" panose="020B0604020202020204" pitchFamily="34" charset="0"/>
              <a:cs typeface="Arial" panose="020B0604020202020204" pitchFamily="34" charset="0"/>
            </a:endParaRPr>
          </a:p>
        </c:rich>
      </c:tx>
      <c:layout>
        <c:manualLayout>
          <c:xMode val="edge"/>
          <c:yMode val="edge"/>
          <c:x val="0.33529876006878451"/>
          <c:y val="5.614657210401891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6823899371069181E-2"/>
          <c:y val="2.8806620946575226E-2"/>
          <c:w val="0.93053645880471836"/>
          <c:h val="0.70300905935145208"/>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69AA"/>
              </a:solidFill>
              <a:ln>
                <a:noFill/>
              </a:ln>
              <a:effectLst/>
            </c:spPr>
            <c:extLst>
              <c:ext xmlns:c16="http://schemas.microsoft.com/office/drawing/2014/chart" uri="{C3380CC4-5D6E-409C-BE32-E72D297353CC}">
                <c16:uniqueId val="{00000002-556E-4613-AD4E-3091B40CF845}"/>
              </c:ext>
            </c:extLst>
          </c:dPt>
          <c:dPt>
            <c:idx val="1"/>
            <c:invertIfNegative val="0"/>
            <c:bubble3D val="0"/>
            <c:spPr>
              <a:solidFill>
                <a:srgbClr val="FDB812"/>
              </a:solidFill>
              <a:ln>
                <a:noFill/>
              </a:ln>
              <a:effectLst/>
            </c:spPr>
            <c:extLst>
              <c:ext xmlns:c16="http://schemas.microsoft.com/office/drawing/2014/chart" uri="{C3380CC4-5D6E-409C-BE32-E72D297353CC}">
                <c16:uniqueId val="{00000007-556E-4613-AD4E-3091B40CF845}"/>
              </c:ext>
            </c:extLst>
          </c:dPt>
          <c:dPt>
            <c:idx val="3"/>
            <c:invertIfNegative val="0"/>
            <c:bubble3D val="0"/>
            <c:spPr>
              <a:solidFill>
                <a:srgbClr val="0069AA"/>
              </a:solidFill>
              <a:ln>
                <a:noFill/>
              </a:ln>
              <a:effectLst/>
            </c:spPr>
            <c:extLst>
              <c:ext xmlns:c16="http://schemas.microsoft.com/office/drawing/2014/chart" uri="{C3380CC4-5D6E-409C-BE32-E72D297353CC}">
                <c16:uniqueId val="{00000003-556E-4613-AD4E-3091B40CF845}"/>
              </c:ext>
            </c:extLst>
          </c:dPt>
          <c:dPt>
            <c:idx val="4"/>
            <c:invertIfNegative val="0"/>
            <c:bubble3D val="0"/>
            <c:spPr>
              <a:solidFill>
                <a:srgbClr val="FDB812"/>
              </a:solidFill>
              <a:ln>
                <a:noFill/>
              </a:ln>
              <a:effectLst/>
            </c:spPr>
            <c:extLst>
              <c:ext xmlns:c16="http://schemas.microsoft.com/office/drawing/2014/chart" uri="{C3380CC4-5D6E-409C-BE32-E72D297353CC}">
                <c16:uniqueId val="{00000008-556E-4613-AD4E-3091B40CF845}"/>
              </c:ext>
            </c:extLst>
          </c:dPt>
          <c:dPt>
            <c:idx val="6"/>
            <c:invertIfNegative val="0"/>
            <c:bubble3D val="0"/>
            <c:spPr>
              <a:solidFill>
                <a:srgbClr val="0069AA"/>
              </a:solidFill>
              <a:ln>
                <a:noFill/>
              </a:ln>
              <a:effectLst/>
            </c:spPr>
            <c:extLst>
              <c:ext xmlns:c16="http://schemas.microsoft.com/office/drawing/2014/chart" uri="{C3380CC4-5D6E-409C-BE32-E72D297353CC}">
                <c16:uniqueId val="{00000004-556E-4613-AD4E-3091B40CF845}"/>
              </c:ext>
            </c:extLst>
          </c:dPt>
          <c:dPt>
            <c:idx val="7"/>
            <c:invertIfNegative val="0"/>
            <c:bubble3D val="0"/>
            <c:spPr>
              <a:solidFill>
                <a:srgbClr val="FDB812"/>
              </a:solidFill>
              <a:ln>
                <a:noFill/>
              </a:ln>
              <a:effectLst/>
            </c:spPr>
            <c:extLst>
              <c:ext xmlns:c16="http://schemas.microsoft.com/office/drawing/2014/chart" uri="{C3380CC4-5D6E-409C-BE32-E72D297353CC}">
                <c16:uniqueId val="{00000009-556E-4613-AD4E-3091B40CF845}"/>
              </c:ext>
            </c:extLst>
          </c:dPt>
          <c:dPt>
            <c:idx val="9"/>
            <c:invertIfNegative val="0"/>
            <c:bubble3D val="0"/>
            <c:spPr>
              <a:solidFill>
                <a:srgbClr val="0069AA"/>
              </a:solidFill>
              <a:ln>
                <a:noFill/>
              </a:ln>
              <a:effectLst/>
            </c:spPr>
            <c:extLst>
              <c:ext xmlns:c16="http://schemas.microsoft.com/office/drawing/2014/chart" uri="{C3380CC4-5D6E-409C-BE32-E72D297353CC}">
                <c16:uniqueId val="{00000005-556E-4613-AD4E-3091B40CF845}"/>
              </c:ext>
            </c:extLst>
          </c:dPt>
          <c:dPt>
            <c:idx val="10"/>
            <c:invertIfNegative val="0"/>
            <c:bubble3D val="0"/>
            <c:spPr>
              <a:solidFill>
                <a:srgbClr val="FDB812"/>
              </a:solidFill>
              <a:ln>
                <a:noFill/>
              </a:ln>
              <a:effectLst/>
            </c:spPr>
            <c:extLst>
              <c:ext xmlns:c16="http://schemas.microsoft.com/office/drawing/2014/chart" uri="{C3380CC4-5D6E-409C-BE32-E72D297353CC}">
                <c16:uniqueId val="{0000000A-556E-4613-AD4E-3091B40CF845}"/>
              </c:ext>
            </c:extLst>
          </c:dPt>
          <c:dPt>
            <c:idx val="12"/>
            <c:invertIfNegative val="0"/>
            <c:bubble3D val="0"/>
            <c:spPr>
              <a:solidFill>
                <a:srgbClr val="0069AA"/>
              </a:solidFill>
              <a:ln>
                <a:noFill/>
              </a:ln>
              <a:effectLst/>
            </c:spPr>
            <c:extLst>
              <c:ext xmlns:c16="http://schemas.microsoft.com/office/drawing/2014/chart" uri="{C3380CC4-5D6E-409C-BE32-E72D297353CC}">
                <c16:uniqueId val="{00000006-556E-4613-AD4E-3091B40CF845}"/>
              </c:ext>
            </c:extLst>
          </c:dPt>
          <c:dPt>
            <c:idx val="13"/>
            <c:invertIfNegative val="0"/>
            <c:bubble3D val="0"/>
            <c:spPr>
              <a:solidFill>
                <a:srgbClr val="FDB812"/>
              </a:solidFill>
              <a:ln>
                <a:noFill/>
              </a:ln>
              <a:effectLst/>
            </c:spPr>
            <c:extLst>
              <c:ext xmlns:c16="http://schemas.microsoft.com/office/drawing/2014/chart" uri="{C3380CC4-5D6E-409C-BE32-E72D297353CC}">
                <c16:uniqueId val="{0000000B-556E-4613-AD4E-3091B40CF845}"/>
              </c:ext>
            </c:extLst>
          </c:dPt>
          <c:dLbls>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7-556E-4613-AD4E-3091B40CF845}"/>
                </c:ext>
              </c:extLst>
            </c:dLbl>
            <c:dLbl>
              <c:idx val="4"/>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8-556E-4613-AD4E-3091B40CF845}"/>
                </c:ext>
              </c:extLst>
            </c:dLbl>
            <c:dLbl>
              <c:idx val="7"/>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9-556E-4613-AD4E-3091B40CF845}"/>
                </c:ext>
              </c:extLst>
            </c:dLbl>
            <c:dLbl>
              <c:idx val="1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A-556E-4613-AD4E-3091B40CF845}"/>
                </c:ext>
              </c:extLst>
            </c:dLbl>
            <c:dLbl>
              <c:idx val="13"/>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B-556E-4613-AD4E-3091B40CF845}"/>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PIF!$B$2:$C$15</c:f>
              <c:multiLvlStrCache>
                <c:ptCount val="14"/>
                <c:lvl>
                  <c:pt idx="0">
                    <c:v>G6</c:v>
                  </c:pt>
                  <c:pt idx="1">
                    <c:v>G10</c:v>
                  </c:pt>
                  <c:pt idx="3">
                    <c:v>G6</c:v>
                  </c:pt>
                  <c:pt idx="4">
                    <c:v>G10</c:v>
                  </c:pt>
                  <c:pt idx="6">
                    <c:v>G6</c:v>
                  </c:pt>
                  <c:pt idx="7">
                    <c:v>G10</c:v>
                  </c:pt>
                  <c:pt idx="9">
                    <c:v>G6</c:v>
                  </c:pt>
                  <c:pt idx="10">
                    <c:v>G10</c:v>
                  </c:pt>
                  <c:pt idx="12">
                    <c:v>G6</c:v>
                  </c:pt>
                  <c:pt idx="13">
                    <c:v>G10</c:v>
                  </c:pt>
                </c:lvl>
                <c:lvl>
                  <c:pt idx="0">
                    <c:v>Province</c:v>
                  </c:pt>
                  <c:pt idx="3">
                    <c:v>ASD-N</c:v>
                  </c:pt>
                  <c:pt idx="6">
                    <c:v>ASD-E</c:v>
                  </c:pt>
                  <c:pt idx="9">
                    <c:v>ASD-S</c:v>
                  </c:pt>
                  <c:pt idx="12">
                    <c:v>ASD-W</c:v>
                  </c:pt>
                </c:lvl>
              </c:multiLvlStrCache>
            </c:multiLvlStrRef>
          </c:cat>
          <c:val>
            <c:numRef>
              <c:f>PIF!$D$2:$D$15</c:f>
              <c:numCache>
                <c:formatCode>0.0</c:formatCode>
                <c:ptCount val="14"/>
                <c:pt idx="0">
                  <c:v>49.2</c:v>
                </c:pt>
                <c:pt idx="1">
                  <c:v>51.2</c:v>
                </c:pt>
                <c:pt idx="3">
                  <c:v>53.9</c:v>
                </c:pt>
                <c:pt idx="4">
                  <c:v>59.2</c:v>
                </c:pt>
                <c:pt idx="6">
                  <c:v>41.8</c:v>
                </c:pt>
                <c:pt idx="7">
                  <c:v>48.3</c:v>
                </c:pt>
                <c:pt idx="9">
                  <c:v>46.8</c:v>
                </c:pt>
                <c:pt idx="10">
                  <c:v>46.2</c:v>
                </c:pt>
                <c:pt idx="12">
                  <c:v>53.4</c:v>
                </c:pt>
                <c:pt idx="13">
                  <c:v>55</c:v>
                </c:pt>
              </c:numCache>
            </c:numRef>
          </c:val>
          <c:extLst>
            <c:ext xmlns:c16="http://schemas.microsoft.com/office/drawing/2014/chart" uri="{C3380CC4-5D6E-409C-BE32-E72D297353CC}">
              <c16:uniqueId val="{00000000-556E-4613-AD4E-3091B40CF845}"/>
            </c:ext>
          </c:extLst>
        </c:ser>
        <c:dLbls>
          <c:dLblPos val="outEnd"/>
          <c:showLegendKey val="0"/>
          <c:showVal val="1"/>
          <c:showCatName val="0"/>
          <c:showSerName val="0"/>
          <c:showPercent val="0"/>
          <c:showBubbleSize val="0"/>
        </c:dLbls>
        <c:gapWidth val="50"/>
        <c:overlap val="-27"/>
        <c:axId val="626369560"/>
        <c:axId val="626372512"/>
      </c:barChart>
      <c:catAx>
        <c:axId val="626369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US"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26372512"/>
        <c:crosses val="autoZero"/>
        <c:auto val="1"/>
        <c:lblAlgn val="ctr"/>
        <c:lblOffset val="100"/>
        <c:noMultiLvlLbl val="0"/>
      </c:catAx>
      <c:valAx>
        <c:axId val="626372512"/>
        <c:scaling>
          <c:orientation val="minMax"/>
          <c:max val="100"/>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26369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7109690998770083E-2"/>
          <c:y val="3.0054644808743168E-2"/>
          <c:w val="0.93517694346177738"/>
          <c:h val="0.77196721311475414"/>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75A1CF"/>
              </a:solidFill>
              <a:ln>
                <a:noFill/>
              </a:ln>
              <a:effectLst/>
            </c:spPr>
            <c:extLst>
              <c:ext xmlns:c16="http://schemas.microsoft.com/office/drawing/2014/chart" uri="{C3380CC4-5D6E-409C-BE32-E72D297353CC}">
                <c16:uniqueId val="{00000002-25BD-46A9-81F7-46D7AAFA2AF4}"/>
              </c:ext>
            </c:extLst>
          </c:dPt>
          <c:dPt>
            <c:idx val="2"/>
            <c:invertIfNegative val="0"/>
            <c:bubble3D val="0"/>
            <c:spPr>
              <a:solidFill>
                <a:srgbClr val="FDB812"/>
              </a:solidFill>
              <a:ln>
                <a:noFill/>
              </a:ln>
              <a:effectLst/>
            </c:spPr>
            <c:extLst>
              <c:ext xmlns:c16="http://schemas.microsoft.com/office/drawing/2014/chart" uri="{C3380CC4-5D6E-409C-BE32-E72D297353CC}">
                <c16:uniqueId val="{00000007-25BD-46A9-81F7-46D7AAFA2AF4}"/>
              </c:ext>
            </c:extLst>
          </c:dPt>
          <c:dPt>
            <c:idx val="4"/>
            <c:invertIfNegative val="0"/>
            <c:bubble3D val="0"/>
            <c:spPr>
              <a:solidFill>
                <a:srgbClr val="75A1CF"/>
              </a:solidFill>
              <a:ln>
                <a:noFill/>
              </a:ln>
              <a:effectLst/>
            </c:spPr>
            <c:extLst>
              <c:ext xmlns:c16="http://schemas.microsoft.com/office/drawing/2014/chart" uri="{C3380CC4-5D6E-409C-BE32-E72D297353CC}">
                <c16:uniqueId val="{00000003-25BD-46A9-81F7-46D7AAFA2AF4}"/>
              </c:ext>
            </c:extLst>
          </c:dPt>
          <c:dPt>
            <c:idx val="6"/>
            <c:invertIfNegative val="0"/>
            <c:bubble3D val="0"/>
            <c:spPr>
              <a:solidFill>
                <a:srgbClr val="FDB812"/>
              </a:solidFill>
              <a:ln>
                <a:noFill/>
              </a:ln>
              <a:effectLst/>
            </c:spPr>
            <c:extLst>
              <c:ext xmlns:c16="http://schemas.microsoft.com/office/drawing/2014/chart" uri="{C3380CC4-5D6E-409C-BE32-E72D297353CC}">
                <c16:uniqueId val="{00000008-25BD-46A9-81F7-46D7AAFA2AF4}"/>
              </c:ext>
            </c:extLst>
          </c:dPt>
          <c:dPt>
            <c:idx val="8"/>
            <c:invertIfNegative val="0"/>
            <c:bubble3D val="0"/>
            <c:spPr>
              <a:solidFill>
                <a:srgbClr val="75A1CF"/>
              </a:solidFill>
              <a:ln>
                <a:noFill/>
              </a:ln>
              <a:effectLst/>
            </c:spPr>
            <c:extLst>
              <c:ext xmlns:c16="http://schemas.microsoft.com/office/drawing/2014/chart" uri="{C3380CC4-5D6E-409C-BE32-E72D297353CC}">
                <c16:uniqueId val="{00000004-25BD-46A9-81F7-46D7AAFA2AF4}"/>
              </c:ext>
            </c:extLst>
          </c:dPt>
          <c:dPt>
            <c:idx val="10"/>
            <c:invertIfNegative val="0"/>
            <c:bubble3D val="0"/>
            <c:spPr>
              <a:solidFill>
                <a:srgbClr val="FDB812"/>
              </a:solidFill>
              <a:ln>
                <a:noFill/>
              </a:ln>
              <a:effectLst/>
            </c:spPr>
            <c:extLst>
              <c:ext xmlns:c16="http://schemas.microsoft.com/office/drawing/2014/chart" uri="{C3380CC4-5D6E-409C-BE32-E72D297353CC}">
                <c16:uniqueId val="{00000009-25BD-46A9-81F7-46D7AAFA2AF4}"/>
              </c:ext>
            </c:extLst>
          </c:dPt>
          <c:dPt>
            <c:idx val="12"/>
            <c:invertIfNegative val="0"/>
            <c:bubble3D val="0"/>
            <c:spPr>
              <a:solidFill>
                <a:srgbClr val="75A1CF"/>
              </a:solidFill>
              <a:ln>
                <a:noFill/>
              </a:ln>
              <a:effectLst/>
            </c:spPr>
            <c:extLst>
              <c:ext xmlns:c16="http://schemas.microsoft.com/office/drawing/2014/chart" uri="{C3380CC4-5D6E-409C-BE32-E72D297353CC}">
                <c16:uniqueId val="{00000005-25BD-46A9-81F7-46D7AAFA2AF4}"/>
              </c:ext>
            </c:extLst>
          </c:dPt>
          <c:dPt>
            <c:idx val="14"/>
            <c:invertIfNegative val="0"/>
            <c:bubble3D val="0"/>
            <c:spPr>
              <a:solidFill>
                <a:srgbClr val="FDB812"/>
              </a:solidFill>
              <a:ln>
                <a:noFill/>
              </a:ln>
              <a:effectLst/>
            </c:spPr>
            <c:extLst>
              <c:ext xmlns:c16="http://schemas.microsoft.com/office/drawing/2014/chart" uri="{C3380CC4-5D6E-409C-BE32-E72D297353CC}">
                <c16:uniqueId val="{0000000A-25BD-46A9-81F7-46D7AAFA2AF4}"/>
              </c:ext>
            </c:extLst>
          </c:dPt>
          <c:dPt>
            <c:idx val="16"/>
            <c:invertIfNegative val="0"/>
            <c:bubble3D val="0"/>
            <c:spPr>
              <a:solidFill>
                <a:srgbClr val="75A1CF"/>
              </a:solidFill>
              <a:ln>
                <a:noFill/>
              </a:ln>
              <a:effectLst/>
            </c:spPr>
            <c:extLst>
              <c:ext xmlns:c16="http://schemas.microsoft.com/office/drawing/2014/chart" uri="{C3380CC4-5D6E-409C-BE32-E72D297353CC}">
                <c16:uniqueId val="{00000006-25BD-46A9-81F7-46D7AAFA2AF4}"/>
              </c:ext>
            </c:extLst>
          </c:dPt>
          <c:dPt>
            <c:idx val="18"/>
            <c:invertIfNegative val="0"/>
            <c:bubble3D val="0"/>
            <c:spPr>
              <a:solidFill>
                <a:srgbClr val="FDB812"/>
              </a:solidFill>
              <a:ln>
                <a:noFill/>
              </a:ln>
              <a:effectLst/>
            </c:spPr>
            <c:extLst>
              <c:ext xmlns:c16="http://schemas.microsoft.com/office/drawing/2014/chart" uri="{C3380CC4-5D6E-409C-BE32-E72D297353CC}">
                <c16:uniqueId val="{0000000B-25BD-46A9-81F7-46D7AAFA2AF4}"/>
              </c:ext>
            </c:extLst>
          </c:dPt>
          <c:dLbls>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C-25BD-46A9-81F7-46D7AAFA2AF4}"/>
                </c:ext>
              </c:extLst>
            </c:dLbl>
            <c:dLbl>
              <c:idx val="2"/>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7-25BD-46A9-81F7-46D7AAFA2AF4}"/>
                </c:ext>
              </c:extLst>
            </c:dLbl>
            <c:dLbl>
              <c:idx val="5"/>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D-25BD-46A9-81F7-46D7AAFA2AF4}"/>
                </c:ext>
              </c:extLst>
            </c:dLbl>
            <c:dLbl>
              <c:idx val="6"/>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8-25BD-46A9-81F7-46D7AAFA2AF4}"/>
                </c:ext>
              </c:extLst>
            </c:dLbl>
            <c:dLbl>
              <c:idx val="9"/>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E-25BD-46A9-81F7-46D7AAFA2AF4}"/>
                </c:ext>
              </c:extLst>
            </c:dLbl>
            <c:dLbl>
              <c:idx val="1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9-25BD-46A9-81F7-46D7AAFA2AF4}"/>
                </c:ext>
              </c:extLst>
            </c:dLbl>
            <c:dLbl>
              <c:idx val="13"/>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F-25BD-46A9-81F7-46D7AAFA2AF4}"/>
                </c:ext>
              </c:extLst>
            </c:dLbl>
            <c:dLbl>
              <c:idx val="14"/>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A-25BD-46A9-81F7-46D7AAFA2AF4}"/>
                </c:ext>
              </c:extLst>
            </c:dLbl>
            <c:dLbl>
              <c:idx val="17"/>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69AA"/>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0-25BD-46A9-81F7-46D7AAFA2AF4}"/>
                </c:ext>
              </c:extLst>
            </c:dLbl>
            <c:dLbl>
              <c:idx val="18"/>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DB81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B-25BD-46A9-81F7-46D7AAFA2AF4}"/>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75A1CF"/>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OPI!$B$3:$C$21</c:f>
              <c:multiLvlStrCache>
                <c:ptCount val="19"/>
                <c:lvl>
                  <c:pt idx="0">
                    <c:v>G6</c:v>
                  </c:pt>
                  <c:pt idx="1">
                    <c:v>G10</c:v>
                  </c:pt>
                  <c:pt idx="2">
                    <c:v>G12</c:v>
                  </c:pt>
                  <c:pt idx="4">
                    <c:v>G6</c:v>
                  </c:pt>
                  <c:pt idx="5">
                    <c:v>G10</c:v>
                  </c:pt>
                  <c:pt idx="6">
                    <c:v>G12</c:v>
                  </c:pt>
                  <c:pt idx="8">
                    <c:v>G6</c:v>
                  </c:pt>
                  <c:pt idx="9">
                    <c:v>G10</c:v>
                  </c:pt>
                  <c:pt idx="10">
                    <c:v>G12</c:v>
                  </c:pt>
                  <c:pt idx="12">
                    <c:v>G6</c:v>
                  </c:pt>
                  <c:pt idx="13">
                    <c:v>G10</c:v>
                  </c:pt>
                  <c:pt idx="14">
                    <c:v>G12</c:v>
                  </c:pt>
                  <c:pt idx="16">
                    <c:v>G6</c:v>
                  </c:pt>
                  <c:pt idx="17">
                    <c:v>G10</c:v>
                  </c:pt>
                  <c:pt idx="18">
                    <c:v>G12</c:v>
                  </c:pt>
                </c:lvl>
                <c:lvl>
                  <c:pt idx="0">
                    <c:v>Province</c:v>
                  </c:pt>
                  <c:pt idx="4">
                    <c:v>ASD-N</c:v>
                  </c:pt>
                  <c:pt idx="8">
                    <c:v>ASD-E</c:v>
                  </c:pt>
                  <c:pt idx="12">
                    <c:v>ASD-S</c:v>
                  </c:pt>
                  <c:pt idx="16">
                    <c:v>ASD-W</c:v>
                  </c:pt>
                </c:lvl>
              </c:multiLvlStrCache>
            </c:multiLvlStrRef>
          </c:cat>
          <c:val>
            <c:numRef>
              <c:f>OPI!$D$3:$D$21</c:f>
              <c:numCache>
                <c:formatCode>General</c:formatCode>
                <c:ptCount val="19"/>
                <c:pt idx="0">
                  <c:v>22.1</c:v>
                </c:pt>
                <c:pt idx="1">
                  <c:v>56.8</c:v>
                </c:pt>
                <c:pt idx="2" formatCode="0.0">
                  <c:v>94.1</c:v>
                </c:pt>
                <c:pt idx="4">
                  <c:v>7.6</c:v>
                </c:pt>
                <c:pt idx="5" formatCode="0.0">
                  <c:v>65.900000000000006</c:v>
                </c:pt>
                <c:pt idx="6" formatCode="0.0">
                  <c:v>95.1</c:v>
                </c:pt>
                <c:pt idx="8">
                  <c:v>31.9</c:v>
                </c:pt>
                <c:pt idx="9" formatCode="0.0">
                  <c:v>61.1</c:v>
                </c:pt>
                <c:pt idx="10" formatCode="0.0">
                  <c:v>94.6</c:v>
                </c:pt>
                <c:pt idx="12">
                  <c:v>13.8</c:v>
                </c:pt>
                <c:pt idx="13" formatCode="0.0">
                  <c:v>50</c:v>
                </c:pt>
                <c:pt idx="14" formatCode="0.0">
                  <c:v>95.2</c:v>
                </c:pt>
                <c:pt idx="16">
                  <c:v>30.8</c:v>
                </c:pt>
                <c:pt idx="17" formatCode="0.0">
                  <c:v>56.5</c:v>
                </c:pt>
                <c:pt idx="18" formatCode="0.0">
                  <c:v>92.3</c:v>
                </c:pt>
              </c:numCache>
            </c:numRef>
          </c:val>
          <c:extLst>
            <c:ext xmlns:c16="http://schemas.microsoft.com/office/drawing/2014/chart" uri="{C3380CC4-5D6E-409C-BE32-E72D297353CC}">
              <c16:uniqueId val="{00000000-25BD-46A9-81F7-46D7AAFA2AF4}"/>
            </c:ext>
          </c:extLst>
        </c:ser>
        <c:dLbls>
          <c:dLblPos val="outEnd"/>
          <c:showLegendKey val="0"/>
          <c:showVal val="1"/>
          <c:showCatName val="0"/>
          <c:showSerName val="0"/>
          <c:showPercent val="0"/>
          <c:showBubbleSize val="0"/>
        </c:dLbls>
        <c:gapWidth val="50"/>
        <c:overlap val="-27"/>
        <c:axId val="600784624"/>
        <c:axId val="503486064"/>
      </c:barChart>
      <c:catAx>
        <c:axId val="600784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03486064"/>
        <c:crosses val="autoZero"/>
        <c:auto val="1"/>
        <c:lblAlgn val="ctr"/>
        <c:lblOffset val="100"/>
        <c:noMultiLvlLbl val="0"/>
      </c:catAx>
      <c:valAx>
        <c:axId val="50348606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007846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47594050743664E-2"/>
          <c:y val="6.9225373896488848E-2"/>
          <c:w val="0.81406684158372478"/>
          <c:h val="0.83538980181825095"/>
        </c:manualLayout>
      </c:layout>
      <c:lineChart>
        <c:grouping val="standard"/>
        <c:varyColors val="0"/>
        <c:ser>
          <c:idx val="0"/>
          <c:order val="0"/>
          <c:tx>
            <c:strRef>
              <c:f>OPI!$H$3</c:f>
              <c:strCache>
                <c:ptCount val="1"/>
                <c:pt idx="0">
                  <c:v>EFI</c:v>
                </c:pt>
              </c:strCache>
            </c:strRef>
          </c:tx>
          <c:spPr>
            <a:ln w="28575" cap="rnd">
              <a:solidFill>
                <a:srgbClr val="0069AA"/>
              </a:solidFill>
              <a:round/>
            </a:ln>
            <a:effectLst/>
          </c:spPr>
          <c:marker>
            <c:symbol val="circle"/>
            <c:size val="5"/>
            <c:spPr>
              <a:solidFill>
                <a:srgbClr val="0070C0"/>
              </a:solidFill>
              <a:ln w="9525">
                <a:solidFill>
                  <a:srgbClr val="0070C0"/>
                </a:solidFill>
              </a:ln>
              <a:effectLst/>
            </c:spPr>
          </c:marker>
          <c:dLbls>
            <c:dLbl>
              <c:idx val="4"/>
              <c:layout>
                <c:manualLayout>
                  <c:x val="-3.5410963711658722E-2"/>
                  <c:y val="3.95455323519342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408-408C-9036-D9D3EADDE91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OPI!$G$4:$G$9</c:f>
              <c:strCache>
                <c:ptCount val="6"/>
                <c:pt idx="0">
                  <c:v>2015-16</c:v>
                </c:pt>
                <c:pt idx="1">
                  <c:v>2016-17</c:v>
                </c:pt>
                <c:pt idx="2">
                  <c:v>2017-18</c:v>
                </c:pt>
                <c:pt idx="3">
                  <c:v>2018-19</c:v>
                </c:pt>
                <c:pt idx="4">
                  <c:v>2019-20</c:v>
                </c:pt>
                <c:pt idx="5">
                  <c:v>2020-21</c:v>
                </c:pt>
              </c:strCache>
            </c:strRef>
          </c:cat>
          <c:val>
            <c:numRef>
              <c:f>OPI!$H$4:$H$9</c:f>
              <c:numCache>
                <c:formatCode>0.0</c:formatCode>
                <c:ptCount val="6"/>
                <c:pt idx="0">
                  <c:v>99.8</c:v>
                </c:pt>
                <c:pt idx="1">
                  <c:v>99.8</c:v>
                </c:pt>
                <c:pt idx="2">
                  <c:v>99.8</c:v>
                </c:pt>
                <c:pt idx="3">
                  <c:v>100</c:v>
                </c:pt>
                <c:pt idx="4">
                  <c:v>95</c:v>
                </c:pt>
                <c:pt idx="5">
                  <c:v>99.3</c:v>
                </c:pt>
              </c:numCache>
            </c:numRef>
          </c:val>
          <c:smooth val="0"/>
          <c:extLst>
            <c:ext xmlns:c16="http://schemas.microsoft.com/office/drawing/2014/chart" uri="{C3380CC4-5D6E-409C-BE32-E72D297353CC}">
              <c16:uniqueId val="{00000001-1408-408C-9036-D9D3EADDE913}"/>
            </c:ext>
          </c:extLst>
        </c:ser>
        <c:ser>
          <c:idx val="1"/>
          <c:order val="1"/>
          <c:tx>
            <c:strRef>
              <c:f>OPI!$I$3</c:f>
              <c:strCache>
                <c:ptCount val="1"/>
                <c:pt idx="0">
                  <c:v>LFI</c:v>
                </c:pt>
              </c:strCache>
            </c:strRef>
          </c:tx>
          <c:spPr>
            <a:ln w="28575" cap="rnd">
              <a:solidFill>
                <a:srgbClr val="C00000"/>
              </a:solidFill>
              <a:round/>
            </a:ln>
            <a:effectLst/>
          </c:spPr>
          <c:marker>
            <c:symbol val="circle"/>
            <c:size val="5"/>
            <c:spPr>
              <a:solidFill>
                <a:srgbClr val="C00000"/>
              </a:solidFill>
              <a:ln w="9525">
                <a:solidFill>
                  <a:srgbClr val="C00000"/>
                </a:solidFill>
              </a:ln>
              <a:effectLst/>
            </c:spPr>
          </c:marker>
          <c:dLbls>
            <c:dLbl>
              <c:idx val="0"/>
              <c:layout>
                <c:manualLayout>
                  <c:x val="-3.0146697550361479E-2"/>
                  <c:y val="4.25648560234318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408-408C-9036-D9D3EADDE913}"/>
                </c:ext>
              </c:extLst>
            </c:dLbl>
            <c:dLbl>
              <c:idx val="1"/>
              <c:layout>
                <c:manualLayout>
                  <c:x val="-3.5410963711658625E-2"/>
                  <c:y val="3.35068850089391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408-408C-9036-D9D3EADDE913}"/>
                </c:ext>
              </c:extLst>
            </c:dLbl>
            <c:dLbl>
              <c:idx val="2"/>
              <c:layout>
                <c:manualLayout>
                  <c:x val="-3.5410963711658659E-2"/>
                  <c:y val="3.95455323519342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408-408C-9036-D9D3EADDE913}"/>
                </c:ext>
              </c:extLst>
            </c:dLbl>
            <c:dLbl>
              <c:idx val="3"/>
              <c:layout>
                <c:manualLayout>
                  <c:x val="-3.5410963711658597E-2"/>
                  <c:y val="3.35068850089391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408-408C-9036-D9D3EADDE913}"/>
                </c:ext>
              </c:extLst>
            </c:dLbl>
            <c:dLbl>
              <c:idx val="5"/>
              <c:layout>
                <c:manualLayout>
                  <c:x val="-3.365620832455956E-2"/>
                  <c:y val="3.3506885008939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408-408C-9036-D9D3EADDE91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OPI!$G$4:$G$9</c:f>
              <c:strCache>
                <c:ptCount val="6"/>
                <c:pt idx="0">
                  <c:v>2015-16</c:v>
                </c:pt>
                <c:pt idx="1">
                  <c:v>2016-17</c:v>
                </c:pt>
                <c:pt idx="2">
                  <c:v>2017-18</c:v>
                </c:pt>
                <c:pt idx="3">
                  <c:v>2018-19</c:v>
                </c:pt>
                <c:pt idx="4">
                  <c:v>2019-20</c:v>
                </c:pt>
                <c:pt idx="5">
                  <c:v>2020-21</c:v>
                </c:pt>
              </c:strCache>
            </c:strRef>
          </c:cat>
          <c:val>
            <c:numRef>
              <c:f>OPI!$I$4:$I$9</c:f>
              <c:numCache>
                <c:formatCode>0.0</c:formatCode>
                <c:ptCount val="6"/>
                <c:pt idx="0">
                  <c:v>96.7</c:v>
                </c:pt>
                <c:pt idx="1">
                  <c:v>96.9</c:v>
                </c:pt>
                <c:pt idx="2">
                  <c:v>97.6</c:v>
                </c:pt>
                <c:pt idx="3">
                  <c:v>94.9</c:v>
                </c:pt>
                <c:pt idx="4">
                  <c:v>98.699999999999989</c:v>
                </c:pt>
                <c:pt idx="5">
                  <c:v>95.3</c:v>
                </c:pt>
              </c:numCache>
            </c:numRef>
          </c:val>
          <c:smooth val="0"/>
          <c:extLst>
            <c:ext xmlns:c16="http://schemas.microsoft.com/office/drawing/2014/chart" uri="{C3380CC4-5D6E-409C-BE32-E72D297353CC}">
              <c16:uniqueId val="{00000007-1408-408C-9036-D9D3EADDE913}"/>
            </c:ext>
          </c:extLst>
        </c:ser>
        <c:ser>
          <c:idx val="2"/>
          <c:order val="2"/>
          <c:tx>
            <c:strRef>
              <c:f>OPI!$J$3</c:f>
              <c:strCache>
                <c:ptCount val="1"/>
                <c:pt idx="0">
                  <c:v>PIF</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OPI!$G$4:$G$9</c:f>
              <c:strCache>
                <c:ptCount val="6"/>
                <c:pt idx="0">
                  <c:v>2015-16</c:v>
                </c:pt>
                <c:pt idx="1">
                  <c:v>2016-17</c:v>
                </c:pt>
                <c:pt idx="2">
                  <c:v>2017-18</c:v>
                </c:pt>
                <c:pt idx="3">
                  <c:v>2018-19</c:v>
                </c:pt>
                <c:pt idx="4">
                  <c:v>2019-20</c:v>
                </c:pt>
                <c:pt idx="5">
                  <c:v>2020-21</c:v>
                </c:pt>
              </c:strCache>
            </c:strRef>
          </c:cat>
          <c:val>
            <c:numRef>
              <c:f>OPI!$J$4:$J$9</c:f>
              <c:numCache>
                <c:formatCode>General</c:formatCode>
                <c:ptCount val="6"/>
                <c:pt idx="0">
                  <c:v>32.799999999999997</c:v>
                </c:pt>
                <c:pt idx="1">
                  <c:v>28.1</c:v>
                </c:pt>
                <c:pt idx="2">
                  <c:v>30.1</c:v>
                </c:pt>
                <c:pt idx="3">
                  <c:v>48.3</c:v>
                </c:pt>
                <c:pt idx="4" formatCode="0.0">
                  <c:v>35.4</c:v>
                </c:pt>
                <c:pt idx="5" formatCode="0.0">
                  <c:v>37.5</c:v>
                </c:pt>
              </c:numCache>
            </c:numRef>
          </c:val>
          <c:smooth val="0"/>
          <c:extLst>
            <c:ext xmlns:c16="http://schemas.microsoft.com/office/drawing/2014/chart" uri="{C3380CC4-5D6E-409C-BE32-E72D297353CC}">
              <c16:uniqueId val="{00000008-1408-408C-9036-D9D3EADDE913}"/>
            </c:ext>
          </c:extLst>
        </c:ser>
        <c:dLbls>
          <c:dLblPos val="t"/>
          <c:showLegendKey val="0"/>
          <c:showVal val="1"/>
          <c:showCatName val="0"/>
          <c:showSerName val="0"/>
          <c:showPercent val="0"/>
          <c:showBubbleSize val="0"/>
        </c:dLbls>
        <c:marker val="1"/>
        <c:smooth val="0"/>
        <c:axId val="812055920"/>
        <c:axId val="812056248"/>
      </c:lineChart>
      <c:catAx>
        <c:axId val="812055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12056248"/>
        <c:crosses val="autoZero"/>
        <c:auto val="1"/>
        <c:lblAlgn val="ctr"/>
        <c:lblOffset val="100"/>
        <c:noMultiLvlLbl val="0"/>
      </c:catAx>
      <c:valAx>
        <c:axId val="81205624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12055920"/>
        <c:crosses val="autoZero"/>
        <c:crossBetween val="between"/>
      </c:valAx>
      <c:spPr>
        <a:noFill/>
        <a:ln>
          <a:noFill/>
        </a:ln>
        <a:effectLst/>
      </c:spPr>
    </c:plotArea>
    <c:legend>
      <c:legendPos val="r"/>
      <c:layout>
        <c:manualLayout>
          <c:xMode val="edge"/>
          <c:yMode val="edge"/>
          <c:x val="0.90411090827796881"/>
          <c:y val="1.8819182928220931E-2"/>
          <c:w val="8.6227298024891555E-2"/>
          <c:h val="0.56069434934763585"/>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en-US" sz="1600" b="1" i="0" u="none" strike="noStrike" kern="1200" spc="0" baseline="0" dirty="0">
                <a:solidFill>
                  <a:sysClr val="windowText" lastClr="000000"/>
                </a:solidFill>
                <a:latin typeface="Arial" panose="020B0604020202020204" pitchFamily="34" charset="0"/>
                <a:ea typeface="+mn-ea"/>
                <a:cs typeface="Arial" panose="020B0604020202020204" pitchFamily="34" charset="0"/>
              </a:defRPr>
            </a:pPr>
            <a:r>
              <a:rPr lang="en-US" sz="1600" b="1" i="0" u="none" strike="noStrike" kern="1200" spc="0" baseline="0" dirty="0">
                <a:solidFill>
                  <a:sysClr val="windowText" lastClr="000000"/>
                </a:solidFill>
                <a:latin typeface="Arial" panose="020B0604020202020204" pitchFamily="34" charset="0"/>
                <a:ea typeface="+mn-ea"/>
                <a:cs typeface="Arial" panose="020B0604020202020204" pitchFamily="34" charset="0"/>
              </a:rPr>
              <a:t>Late French Immersion</a:t>
            </a:r>
          </a:p>
        </c:rich>
      </c:tx>
      <c:layout>
        <c:manualLayout>
          <c:xMode val="edge"/>
          <c:yMode val="edge"/>
          <c:x val="0.32839015995642062"/>
          <c:y val="4.8611111111111112E-2"/>
        </c:manualLayout>
      </c:layout>
      <c:overlay val="0"/>
      <c:spPr>
        <a:noFill/>
        <a:ln>
          <a:noFill/>
        </a:ln>
        <a:effectLst/>
      </c:spPr>
      <c:txPr>
        <a:bodyPr rot="0" spcFirstLastPara="1" vertOverflow="ellipsis" vert="horz" wrap="square" anchor="ctr" anchorCtr="1"/>
        <a:lstStyle/>
        <a:p>
          <a:pPr>
            <a:defRPr lang="en-US" sz="1600" b="1" i="0" u="none" strike="noStrike" kern="1200" spc="0" baseline="0" dirty="0">
              <a:solidFill>
                <a:sysClr val="windowText" lastClr="000000"/>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8.4383202099737542E-2"/>
          <c:y val="0.16486111111111112"/>
          <c:w val="0.82894220769573612"/>
          <c:h val="0.60222185768445613"/>
        </c:manualLayout>
      </c:layout>
      <c:barChart>
        <c:barDir val="col"/>
        <c:grouping val="clustered"/>
        <c:varyColors val="0"/>
        <c:ser>
          <c:idx val="0"/>
          <c:order val="0"/>
          <c:tx>
            <c:strRef>
              <c:f>OPI!$G$23</c:f>
              <c:strCache>
                <c:ptCount val="1"/>
                <c:pt idx="0">
                  <c:v>2016-17</c:v>
                </c:pt>
              </c:strCache>
            </c:strRef>
          </c:tx>
          <c:spPr>
            <a:solidFill>
              <a:srgbClr val="FF0000"/>
            </a:solidFill>
            <a:ln>
              <a:noFill/>
            </a:ln>
            <a:effectLst/>
          </c:spPr>
          <c:invertIfNegative val="0"/>
          <c:cat>
            <c:strRef>
              <c:f>OPI!$H$22:$N$22</c:f>
              <c:strCache>
                <c:ptCount val="7"/>
                <c:pt idx="0">
                  <c:v>Basic</c:v>
                </c:pt>
                <c:pt idx="1">
                  <c:v>Basic +</c:v>
                </c:pt>
                <c:pt idx="2">
                  <c:v>Intermediate</c:v>
                </c:pt>
                <c:pt idx="3">
                  <c:v>Intermediate +</c:v>
                </c:pt>
                <c:pt idx="4">
                  <c:v>Advanced</c:v>
                </c:pt>
                <c:pt idx="5">
                  <c:v>Advanced +</c:v>
                </c:pt>
                <c:pt idx="6">
                  <c:v>Superior</c:v>
                </c:pt>
              </c:strCache>
            </c:strRef>
          </c:cat>
          <c:val>
            <c:numRef>
              <c:f>OPI!$H$23:$N$23</c:f>
              <c:numCache>
                <c:formatCode>0.0</c:formatCode>
                <c:ptCount val="7"/>
                <c:pt idx="0">
                  <c:v>0</c:v>
                </c:pt>
                <c:pt idx="1">
                  <c:v>3</c:v>
                </c:pt>
                <c:pt idx="2">
                  <c:v>44.4</c:v>
                </c:pt>
                <c:pt idx="3">
                  <c:v>43.9</c:v>
                </c:pt>
                <c:pt idx="4">
                  <c:v>8.6</c:v>
                </c:pt>
                <c:pt idx="5">
                  <c:v>0</c:v>
                </c:pt>
                <c:pt idx="6">
                  <c:v>0</c:v>
                </c:pt>
              </c:numCache>
            </c:numRef>
          </c:val>
          <c:extLst>
            <c:ext xmlns:c16="http://schemas.microsoft.com/office/drawing/2014/chart" uri="{C3380CC4-5D6E-409C-BE32-E72D297353CC}">
              <c16:uniqueId val="{00000000-B882-40BF-A222-72044F17729C}"/>
            </c:ext>
          </c:extLst>
        </c:ser>
        <c:ser>
          <c:idx val="1"/>
          <c:order val="1"/>
          <c:tx>
            <c:strRef>
              <c:f>OPI!$G$24</c:f>
              <c:strCache>
                <c:ptCount val="1"/>
                <c:pt idx="0">
                  <c:v>2017-18</c:v>
                </c:pt>
              </c:strCache>
            </c:strRef>
          </c:tx>
          <c:spPr>
            <a:solidFill>
              <a:schemeClr val="accent4"/>
            </a:solidFill>
            <a:ln>
              <a:noFill/>
            </a:ln>
            <a:effectLst/>
          </c:spPr>
          <c:invertIfNegative val="0"/>
          <c:cat>
            <c:strRef>
              <c:f>OPI!$H$22:$N$22</c:f>
              <c:strCache>
                <c:ptCount val="7"/>
                <c:pt idx="0">
                  <c:v>Basic</c:v>
                </c:pt>
                <c:pt idx="1">
                  <c:v>Basic +</c:v>
                </c:pt>
                <c:pt idx="2">
                  <c:v>Intermediate</c:v>
                </c:pt>
                <c:pt idx="3">
                  <c:v>Intermediate +</c:v>
                </c:pt>
                <c:pt idx="4">
                  <c:v>Advanced</c:v>
                </c:pt>
                <c:pt idx="5">
                  <c:v>Advanced +</c:v>
                </c:pt>
                <c:pt idx="6">
                  <c:v>Superior</c:v>
                </c:pt>
              </c:strCache>
            </c:strRef>
          </c:cat>
          <c:val>
            <c:numRef>
              <c:f>OPI!$H$24:$N$24</c:f>
              <c:numCache>
                <c:formatCode>0.0</c:formatCode>
                <c:ptCount val="7"/>
                <c:pt idx="0">
                  <c:v>0</c:v>
                </c:pt>
                <c:pt idx="1">
                  <c:v>2.4</c:v>
                </c:pt>
                <c:pt idx="2">
                  <c:v>34.9</c:v>
                </c:pt>
                <c:pt idx="3">
                  <c:v>43.9</c:v>
                </c:pt>
                <c:pt idx="4">
                  <c:v>17.899999999999999</c:v>
                </c:pt>
                <c:pt idx="5">
                  <c:v>0.9</c:v>
                </c:pt>
                <c:pt idx="6">
                  <c:v>0</c:v>
                </c:pt>
              </c:numCache>
            </c:numRef>
          </c:val>
          <c:extLst>
            <c:ext xmlns:c16="http://schemas.microsoft.com/office/drawing/2014/chart" uri="{C3380CC4-5D6E-409C-BE32-E72D297353CC}">
              <c16:uniqueId val="{00000001-B882-40BF-A222-72044F17729C}"/>
            </c:ext>
          </c:extLst>
        </c:ser>
        <c:ser>
          <c:idx val="2"/>
          <c:order val="2"/>
          <c:tx>
            <c:strRef>
              <c:f>OPI!$G$25</c:f>
              <c:strCache>
                <c:ptCount val="1"/>
                <c:pt idx="0">
                  <c:v>2018-19</c:v>
                </c:pt>
              </c:strCache>
            </c:strRef>
          </c:tx>
          <c:spPr>
            <a:solidFill>
              <a:srgbClr val="FFC000"/>
            </a:solidFill>
            <a:ln>
              <a:noFill/>
            </a:ln>
            <a:effectLst/>
          </c:spPr>
          <c:invertIfNegative val="0"/>
          <c:cat>
            <c:strRef>
              <c:f>OPI!$H$22:$N$22</c:f>
              <c:strCache>
                <c:ptCount val="7"/>
                <c:pt idx="0">
                  <c:v>Basic</c:v>
                </c:pt>
                <c:pt idx="1">
                  <c:v>Basic +</c:v>
                </c:pt>
                <c:pt idx="2">
                  <c:v>Intermediate</c:v>
                </c:pt>
                <c:pt idx="3">
                  <c:v>Intermediate +</c:v>
                </c:pt>
                <c:pt idx="4">
                  <c:v>Advanced</c:v>
                </c:pt>
                <c:pt idx="5">
                  <c:v>Advanced +</c:v>
                </c:pt>
                <c:pt idx="6">
                  <c:v>Superior</c:v>
                </c:pt>
              </c:strCache>
            </c:strRef>
          </c:cat>
          <c:val>
            <c:numRef>
              <c:f>OPI!$H$25:$N$25</c:f>
              <c:numCache>
                <c:formatCode>0.0</c:formatCode>
                <c:ptCount val="7"/>
                <c:pt idx="0">
                  <c:v>1.3</c:v>
                </c:pt>
                <c:pt idx="1">
                  <c:v>3.9</c:v>
                </c:pt>
                <c:pt idx="2">
                  <c:v>45.5</c:v>
                </c:pt>
                <c:pt idx="3">
                  <c:v>36.5</c:v>
                </c:pt>
                <c:pt idx="4">
                  <c:v>11.2</c:v>
                </c:pt>
                <c:pt idx="5">
                  <c:v>1.7</c:v>
                </c:pt>
                <c:pt idx="6">
                  <c:v>0</c:v>
                </c:pt>
              </c:numCache>
            </c:numRef>
          </c:val>
          <c:extLst>
            <c:ext xmlns:c16="http://schemas.microsoft.com/office/drawing/2014/chart" uri="{C3380CC4-5D6E-409C-BE32-E72D297353CC}">
              <c16:uniqueId val="{00000002-B882-40BF-A222-72044F17729C}"/>
            </c:ext>
          </c:extLst>
        </c:ser>
        <c:ser>
          <c:idx val="3"/>
          <c:order val="3"/>
          <c:tx>
            <c:strRef>
              <c:f>OPI!$G$26</c:f>
              <c:strCache>
                <c:ptCount val="1"/>
                <c:pt idx="0">
                  <c:v>2019-20</c:v>
                </c:pt>
              </c:strCache>
            </c:strRef>
          </c:tx>
          <c:spPr>
            <a:solidFill>
              <a:srgbClr val="00B0F0"/>
            </a:solidFill>
            <a:ln>
              <a:noFill/>
            </a:ln>
            <a:effectLst/>
          </c:spPr>
          <c:invertIfNegative val="0"/>
          <c:cat>
            <c:strRef>
              <c:f>OPI!$H$22:$N$22</c:f>
              <c:strCache>
                <c:ptCount val="7"/>
                <c:pt idx="0">
                  <c:v>Basic</c:v>
                </c:pt>
                <c:pt idx="1">
                  <c:v>Basic +</c:v>
                </c:pt>
                <c:pt idx="2">
                  <c:v>Intermediate</c:v>
                </c:pt>
                <c:pt idx="3">
                  <c:v>Intermediate +</c:v>
                </c:pt>
                <c:pt idx="4">
                  <c:v>Advanced</c:v>
                </c:pt>
                <c:pt idx="5">
                  <c:v>Advanced +</c:v>
                </c:pt>
                <c:pt idx="6">
                  <c:v>Superior</c:v>
                </c:pt>
              </c:strCache>
            </c:strRef>
          </c:cat>
          <c:val>
            <c:numRef>
              <c:f>OPI!$H$26:$N$26</c:f>
              <c:numCache>
                <c:formatCode>0.0</c:formatCode>
                <c:ptCount val="7"/>
                <c:pt idx="0">
                  <c:v>0</c:v>
                </c:pt>
                <c:pt idx="1">
                  <c:v>1.3</c:v>
                </c:pt>
                <c:pt idx="2">
                  <c:v>39.200000000000003</c:v>
                </c:pt>
                <c:pt idx="3">
                  <c:v>49.4</c:v>
                </c:pt>
                <c:pt idx="4">
                  <c:v>10.1</c:v>
                </c:pt>
                <c:pt idx="5">
                  <c:v>0</c:v>
                </c:pt>
                <c:pt idx="6">
                  <c:v>0</c:v>
                </c:pt>
              </c:numCache>
            </c:numRef>
          </c:val>
          <c:extLst>
            <c:ext xmlns:c16="http://schemas.microsoft.com/office/drawing/2014/chart" uri="{C3380CC4-5D6E-409C-BE32-E72D297353CC}">
              <c16:uniqueId val="{00000003-B882-40BF-A222-72044F17729C}"/>
            </c:ext>
          </c:extLst>
        </c:ser>
        <c:ser>
          <c:idx val="4"/>
          <c:order val="4"/>
          <c:tx>
            <c:strRef>
              <c:f>OPI!$G$27</c:f>
              <c:strCache>
                <c:ptCount val="1"/>
                <c:pt idx="0">
                  <c:v>2020-21</c:v>
                </c:pt>
              </c:strCache>
            </c:strRef>
          </c:tx>
          <c:spPr>
            <a:solidFill>
              <a:srgbClr val="00B050"/>
            </a:solidFill>
            <a:ln>
              <a:noFill/>
            </a:ln>
            <a:effectLst/>
          </c:spPr>
          <c:invertIfNegative val="0"/>
          <c:cat>
            <c:strRef>
              <c:f>OPI!$H$22:$N$22</c:f>
              <c:strCache>
                <c:ptCount val="7"/>
                <c:pt idx="0">
                  <c:v>Basic</c:v>
                </c:pt>
                <c:pt idx="1">
                  <c:v>Basic +</c:v>
                </c:pt>
                <c:pt idx="2">
                  <c:v>Intermediate</c:v>
                </c:pt>
                <c:pt idx="3">
                  <c:v>Intermediate +</c:v>
                </c:pt>
                <c:pt idx="4">
                  <c:v>Advanced</c:v>
                </c:pt>
                <c:pt idx="5">
                  <c:v>Advanced +</c:v>
                </c:pt>
                <c:pt idx="6">
                  <c:v>Superior</c:v>
                </c:pt>
              </c:strCache>
            </c:strRef>
          </c:cat>
          <c:val>
            <c:numRef>
              <c:f>OPI!$H$27:$N$27</c:f>
              <c:numCache>
                <c:formatCode>0.0</c:formatCode>
                <c:ptCount val="7"/>
                <c:pt idx="0">
                  <c:v>0.6</c:v>
                </c:pt>
                <c:pt idx="1">
                  <c:v>4.0999999999999996</c:v>
                </c:pt>
                <c:pt idx="2">
                  <c:v>35</c:v>
                </c:pt>
                <c:pt idx="3">
                  <c:v>36.700000000000003</c:v>
                </c:pt>
                <c:pt idx="4">
                  <c:v>19.8</c:v>
                </c:pt>
                <c:pt idx="5">
                  <c:v>3.2</c:v>
                </c:pt>
                <c:pt idx="6">
                  <c:v>0.6</c:v>
                </c:pt>
              </c:numCache>
            </c:numRef>
          </c:val>
          <c:extLst>
            <c:ext xmlns:c16="http://schemas.microsoft.com/office/drawing/2014/chart" uri="{C3380CC4-5D6E-409C-BE32-E72D297353CC}">
              <c16:uniqueId val="{00000004-B882-40BF-A222-72044F17729C}"/>
            </c:ext>
          </c:extLst>
        </c:ser>
        <c:dLbls>
          <c:showLegendKey val="0"/>
          <c:showVal val="0"/>
          <c:showCatName val="0"/>
          <c:showSerName val="0"/>
          <c:showPercent val="0"/>
          <c:showBubbleSize val="0"/>
        </c:dLbls>
        <c:gapWidth val="219"/>
        <c:overlap val="-27"/>
        <c:axId val="630461880"/>
        <c:axId val="630460896"/>
      </c:barChart>
      <c:catAx>
        <c:axId val="630461880"/>
        <c:scaling>
          <c:orientation val="minMax"/>
        </c:scaling>
        <c:delete val="1"/>
        <c:axPos val="b"/>
        <c:numFmt formatCode="General" sourceLinked="1"/>
        <c:majorTickMark val="none"/>
        <c:minorTickMark val="none"/>
        <c:tickLblPos val="nextTo"/>
        <c:crossAx val="630460896"/>
        <c:crosses val="autoZero"/>
        <c:auto val="1"/>
        <c:lblAlgn val="ctr"/>
        <c:lblOffset val="100"/>
        <c:noMultiLvlLbl val="0"/>
      </c:catAx>
      <c:valAx>
        <c:axId val="630460896"/>
        <c:scaling>
          <c:orientation val="minMax"/>
          <c:max val="6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0461880"/>
        <c:crosses val="autoZero"/>
        <c:crossBetween val="between"/>
        <c:majorUnit val="10"/>
      </c:valAx>
      <c:spPr>
        <a:noFill/>
        <a:ln>
          <a:noFill/>
        </a:ln>
        <a:effectLst/>
      </c:spPr>
    </c:plotArea>
    <c:legend>
      <c:legendPos val="r"/>
      <c:layout>
        <c:manualLayout>
          <c:xMode val="edge"/>
          <c:yMode val="edge"/>
          <c:x val="0.90423389293319467"/>
          <c:y val="4.6013171964615525E-2"/>
          <c:w val="8.2462239389887587E-2"/>
          <c:h val="0.5465666618061630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9525" cap="flat" cmpd="sng" algn="ctr">
      <a:solidFill>
        <a:srgbClr val="000000"/>
      </a:solidFill>
      <a:round/>
    </a:ln>
    <a:effectLst/>
  </c:spPr>
  <c:txPr>
    <a:bodyPr/>
    <a:lstStyle/>
    <a:p>
      <a:pPr>
        <a:defRPr/>
      </a:pPr>
      <a:endParaRPr lang="en-US"/>
    </a:p>
  </c:txPr>
  <c:externalData r:id="rId4">
    <c:autoUpdate val="0"/>
  </c:externalData>
  <c:userShapes r:id="rId5"/>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US" sz="1600" b="1" i="0" u="none" strike="noStrike" kern="1200" spc="0" baseline="0" dirty="0">
                <a:solidFill>
                  <a:sysClr val="windowText" lastClr="000000"/>
                </a:solidFill>
                <a:latin typeface="Arial" panose="020B0604020202020204" pitchFamily="34" charset="0"/>
                <a:ea typeface="+mn-ea"/>
                <a:cs typeface="Arial" panose="020B0604020202020204" pitchFamily="34" charset="0"/>
              </a:rPr>
              <a:t>Early French Immersion</a:t>
            </a:r>
            <a:endParaRPr lang="en-CA" sz="1600" b="1" i="0" u="none" strike="noStrike" kern="1200" spc="0" baseline="0" dirty="0">
              <a:solidFill>
                <a:sysClr val="windowText" lastClr="000000"/>
              </a:solidFill>
              <a:latin typeface="Arial" panose="020B0604020202020204" pitchFamily="34" charset="0"/>
              <a:ea typeface="+mn-ea"/>
              <a:cs typeface="Arial" panose="020B0604020202020204" pitchFamily="34" charset="0"/>
            </a:endParaRPr>
          </a:p>
        </c:rich>
      </c:tx>
      <c:layout>
        <c:manualLayout>
          <c:xMode val="edge"/>
          <c:yMode val="edge"/>
          <c:x val="0.32235849056603771"/>
          <c:y val="0"/>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9.3817170781651707E-2"/>
          <c:y val="0.16765201224846893"/>
          <c:w val="0.82093024429638606"/>
          <c:h val="0.5706395207543502"/>
        </c:manualLayout>
      </c:layout>
      <c:barChart>
        <c:barDir val="col"/>
        <c:grouping val="clustered"/>
        <c:varyColors val="0"/>
        <c:ser>
          <c:idx val="0"/>
          <c:order val="0"/>
          <c:tx>
            <c:strRef>
              <c:f>OPI!$G$14</c:f>
              <c:strCache>
                <c:ptCount val="1"/>
                <c:pt idx="0">
                  <c:v>2016-17</c:v>
                </c:pt>
              </c:strCache>
            </c:strRef>
          </c:tx>
          <c:spPr>
            <a:solidFill>
              <a:srgbClr val="FF0000"/>
            </a:solidFill>
            <a:ln>
              <a:noFill/>
            </a:ln>
            <a:effectLst/>
          </c:spPr>
          <c:invertIfNegative val="0"/>
          <c:cat>
            <c:strRef>
              <c:f>OPI!$H$13:$N$13</c:f>
              <c:strCache>
                <c:ptCount val="7"/>
                <c:pt idx="0">
                  <c:v>Basic</c:v>
                </c:pt>
                <c:pt idx="1">
                  <c:v>Basic +</c:v>
                </c:pt>
                <c:pt idx="2">
                  <c:v>Intermediate</c:v>
                </c:pt>
                <c:pt idx="3">
                  <c:v>Intermediate +</c:v>
                </c:pt>
                <c:pt idx="4">
                  <c:v>Advanced</c:v>
                </c:pt>
                <c:pt idx="5">
                  <c:v>Advanced +</c:v>
                </c:pt>
                <c:pt idx="6">
                  <c:v>Superior</c:v>
                </c:pt>
              </c:strCache>
            </c:strRef>
          </c:cat>
          <c:val>
            <c:numRef>
              <c:f>OPI!$H$14:$N$14</c:f>
              <c:numCache>
                <c:formatCode>0.0</c:formatCode>
                <c:ptCount val="7"/>
                <c:pt idx="0">
                  <c:v>0</c:v>
                </c:pt>
                <c:pt idx="1">
                  <c:v>0.2</c:v>
                </c:pt>
                <c:pt idx="2">
                  <c:v>10</c:v>
                </c:pt>
                <c:pt idx="3">
                  <c:v>49.5</c:v>
                </c:pt>
                <c:pt idx="4">
                  <c:v>37</c:v>
                </c:pt>
                <c:pt idx="5">
                  <c:v>3.2</c:v>
                </c:pt>
                <c:pt idx="6">
                  <c:v>0</c:v>
                </c:pt>
              </c:numCache>
            </c:numRef>
          </c:val>
          <c:extLst>
            <c:ext xmlns:c16="http://schemas.microsoft.com/office/drawing/2014/chart" uri="{C3380CC4-5D6E-409C-BE32-E72D297353CC}">
              <c16:uniqueId val="{00000000-888D-42FB-A8EF-745AA65FDB7D}"/>
            </c:ext>
          </c:extLst>
        </c:ser>
        <c:ser>
          <c:idx val="1"/>
          <c:order val="1"/>
          <c:tx>
            <c:strRef>
              <c:f>OPI!$G$15</c:f>
              <c:strCache>
                <c:ptCount val="1"/>
                <c:pt idx="0">
                  <c:v>2017-18</c:v>
                </c:pt>
              </c:strCache>
            </c:strRef>
          </c:tx>
          <c:spPr>
            <a:solidFill>
              <a:schemeClr val="accent4"/>
            </a:solidFill>
            <a:ln>
              <a:noFill/>
            </a:ln>
            <a:effectLst/>
          </c:spPr>
          <c:invertIfNegative val="0"/>
          <c:cat>
            <c:strRef>
              <c:f>OPI!$H$13:$N$13</c:f>
              <c:strCache>
                <c:ptCount val="7"/>
                <c:pt idx="0">
                  <c:v>Basic</c:v>
                </c:pt>
                <c:pt idx="1">
                  <c:v>Basic +</c:v>
                </c:pt>
                <c:pt idx="2">
                  <c:v>Intermediate</c:v>
                </c:pt>
                <c:pt idx="3">
                  <c:v>Intermediate +</c:v>
                </c:pt>
                <c:pt idx="4">
                  <c:v>Advanced</c:v>
                </c:pt>
                <c:pt idx="5">
                  <c:v>Advanced +</c:v>
                </c:pt>
                <c:pt idx="6">
                  <c:v>Superior</c:v>
                </c:pt>
              </c:strCache>
            </c:strRef>
          </c:cat>
          <c:val>
            <c:numRef>
              <c:f>OPI!$H$15:$N$15</c:f>
              <c:numCache>
                <c:formatCode>0.0</c:formatCode>
                <c:ptCount val="7"/>
                <c:pt idx="0">
                  <c:v>0</c:v>
                </c:pt>
                <c:pt idx="1">
                  <c:v>0.2</c:v>
                </c:pt>
                <c:pt idx="2">
                  <c:v>12.8</c:v>
                </c:pt>
                <c:pt idx="3">
                  <c:v>40.299999999999997</c:v>
                </c:pt>
                <c:pt idx="4">
                  <c:v>41.2</c:v>
                </c:pt>
                <c:pt idx="5">
                  <c:v>5.0999999999999996</c:v>
                </c:pt>
                <c:pt idx="6">
                  <c:v>0.4</c:v>
                </c:pt>
              </c:numCache>
            </c:numRef>
          </c:val>
          <c:extLst>
            <c:ext xmlns:c16="http://schemas.microsoft.com/office/drawing/2014/chart" uri="{C3380CC4-5D6E-409C-BE32-E72D297353CC}">
              <c16:uniqueId val="{00000001-888D-42FB-A8EF-745AA65FDB7D}"/>
            </c:ext>
          </c:extLst>
        </c:ser>
        <c:ser>
          <c:idx val="2"/>
          <c:order val="2"/>
          <c:tx>
            <c:strRef>
              <c:f>OPI!$G$16</c:f>
              <c:strCache>
                <c:ptCount val="1"/>
                <c:pt idx="0">
                  <c:v>2018-19</c:v>
                </c:pt>
              </c:strCache>
            </c:strRef>
          </c:tx>
          <c:spPr>
            <a:solidFill>
              <a:srgbClr val="FFC000"/>
            </a:solidFill>
            <a:ln>
              <a:noFill/>
            </a:ln>
            <a:effectLst/>
          </c:spPr>
          <c:invertIfNegative val="0"/>
          <c:cat>
            <c:strRef>
              <c:f>OPI!$H$13:$N$13</c:f>
              <c:strCache>
                <c:ptCount val="7"/>
                <c:pt idx="0">
                  <c:v>Basic</c:v>
                </c:pt>
                <c:pt idx="1">
                  <c:v>Basic +</c:v>
                </c:pt>
                <c:pt idx="2">
                  <c:v>Intermediate</c:v>
                </c:pt>
                <c:pt idx="3">
                  <c:v>Intermediate +</c:v>
                </c:pt>
                <c:pt idx="4">
                  <c:v>Advanced</c:v>
                </c:pt>
                <c:pt idx="5">
                  <c:v>Advanced +</c:v>
                </c:pt>
                <c:pt idx="6">
                  <c:v>Superior</c:v>
                </c:pt>
              </c:strCache>
            </c:strRef>
          </c:cat>
          <c:val>
            <c:numRef>
              <c:f>OPI!$H$16:$N$16</c:f>
              <c:numCache>
                <c:formatCode>0.0</c:formatCode>
                <c:ptCount val="7"/>
                <c:pt idx="0">
                  <c:v>0</c:v>
                </c:pt>
                <c:pt idx="1">
                  <c:v>0</c:v>
                </c:pt>
                <c:pt idx="2">
                  <c:v>15.8</c:v>
                </c:pt>
                <c:pt idx="3">
                  <c:v>33.5</c:v>
                </c:pt>
                <c:pt idx="4">
                  <c:v>41.5</c:v>
                </c:pt>
                <c:pt idx="5">
                  <c:v>8.1999999999999993</c:v>
                </c:pt>
                <c:pt idx="6">
                  <c:v>1</c:v>
                </c:pt>
              </c:numCache>
            </c:numRef>
          </c:val>
          <c:extLst>
            <c:ext xmlns:c16="http://schemas.microsoft.com/office/drawing/2014/chart" uri="{C3380CC4-5D6E-409C-BE32-E72D297353CC}">
              <c16:uniqueId val="{00000002-888D-42FB-A8EF-745AA65FDB7D}"/>
            </c:ext>
          </c:extLst>
        </c:ser>
        <c:ser>
          <c:idx val="3"/>
          <c:order val="3"/>
          <c:tx>
            <c:strRef>
              <c:f>OPI!$G$17</c:f>
              <c:strCache>
                <c:ptCount val="1"/>
                <c:pt idx="0">
                  <c:v>2019-20</c:v>
                </c:pt>
              </c:strCache>
            </c:strRef>
          </c:tx>
          <c:spPr>
            <a:solidFill>
              <a:srgbClr val="00B0F0"/>
            </a:solidFill>
            <a:ln>
              <a:noFill/>
            </a:ln>
            <a:effectLst/>
          </c:spPr>
          <c:invertIfNegative val="0"/>
          <c:cat>
            <c:strRef>
              <c:f>OPI!$H$13:$N$13</c:f>
              <c:strCache>
                <c:ptCount val="7"/>
                <c:pt idx="0">
                  <c:v>Basic</c:v>
                </c:pt>
                <c:pt idx="1">
                  <c:v>Basic +</c:v>
                </c:pt>
                <c:pt idx="2">
                  <c:v>Intermediate</c:v>
                </c:pt>
                <c:pt idx="3">
                  <c:v>Intermediate +</c:v>
                </c:pt>
                <c:pt idx="4">
                  <c:v>Advanced</c:v>
                </c:pt>
                <c:pt idx="5">
                  <c:v>Advanced +</c:v>
                </c:pt>
                <c:pt idx="6">
                  <c:v>Superior</c:v>
                </c:pt>
              </c:strCache>
            </c:strRef>
          </c:cat>
          <c:val>
            <c:numRef>
              <c:f>OPI!$H$17:$N$17</c:f>
              <c:numCache>
                <c:formatCode>0.0</c:formatCode>
                <c:ptCount val="7"/>
                <c:pt idx="0">
                  <c:v>0</c:v>
                </c:pt>
                <c:pt idx="1">
                  <c:v>5</c:v>
                </c:pt>
                <c:pt idx="2">
                  <c:v>14</c:v>
                </c:pt>
                <c:pt idx="3">
                  <c:v>32.200000000000003</c:v>
                </c:pt>
                <c:pt idx="4">
                  <c:v>43</c:v>
                </c:pt>
                <c:pt idx="5">
                  <c:v>4.0999999999999996</c:v>
                </c:pt>
                <c:pt idx="6">
                  <c:v>1.7</c:v>
                </c:pt>
              </c:numCache>
            </c:numRef>
          </c:val>
          <c:extLst>
            <c:ext xmlns:c16="http://schemas.microsoft.com/office/drawing/2014/chart" uri="{C3380CC4-5D6E-409C-BE32-E72D297353CC}">
              <c16:uniqueId val="{00000003-888D-42FB-A8EF-745AA65FDB7D}"/>
            </c:ext>
          </c:extLst>
        </c:ser>
        <c:ser>
          <c:idx val="4"/>
          <c:order val="4"/>
          <c:tx>
            <c:strRef>
              <c:f>OPI!$G$18</c:f>
              <c:strCache>
                <c:ptCount val="1"/>
                <c:pt idx="0">
                  <c:v>2020-21</c:v>
                </c:pt>
              </c:strCache>
            </c:strRef>
          </c:tx>
          <c:spPr>
            <a:solidFill>
              <a:srgbClr val="00B050"/>
            </a:solidFill>
            <a:ln>
              <a:noFill/>
            </a:ln>
            <a:effectLst/>
          </c:spPr>
          <c:invertIfNegative val="0"/>
          <c:cat>
            <c:strRef>
              <c:f>OPI!$H$13:$N$13</c:f>
              <c:strCache>
                <c:ptCount val="7"/>
                <c:pt idx="0">
                  <c:v>Basic</c:v>
                </c:pt>
                <c:pt idx="1">
                  <c:v>Basic +</c:v>
                </c:pt>
                <c:pt idx="2">
                  <c:v>Intermediate</c:v>
                </c:pt>
                <c:pt idx="3">
                  <c:v>Intermediate +</c:v>
                </c:pt>
                <c:pt idx="4">
                  <c:v>Advanced</c:v>
                </c:pt>
                <c:pt idx="5">
                  <c:v>Advanced +</c:v>
                </c:pt>
                <c:pt idx="6">
                  <c:v>Superior</c:v>
                </c:pt>
              </c:strCache>
            </c:strRef>
          </c:cat>
          <c:val>
            <c:numRef>
              <c:f>OPI!$H$18:$N$18</c:f>
              <c:numCache>
                <c:formatCode>0.0</c:formatCode>
                <c:ptCount val="7"/>
                <c:pt idx="0">
                  <c:v>0</c:v>
                </c:pt>
                <c:pt idx="1">
                  <c:v>0.8</c:v>
                </c:pt>
                <c:pt idx="2">
                  <c:v>24.1</c:v>
                </c:pt>
                <c:pt idx="3">
                  <c:v>39</c:v>
                </c:pt>
                <c:pt idx="4">
                  <c:v>27.3</c:v>
                </c:pt>
                <c:pt idx="5">
                  <c:v>7.3</c:v>
                </c:pt>
                <c:pt idx="6">
                  <c:v>1.6</c:v>
                </c:pt>
              </c:numCache>
            </c:numRef>
          </c:val>
          <c:extLst>
            <c:ext xmlns:c16="http://schemas.microsoft.com/office/drawing/2014/chart" uri="{C3380CC4-5D6E-409C-BE32-E72D297353CC}">
              <c16:uniqueId val="{00000004-888D-42FB-A8EF-745AA65FDB7D}"/>
            </c:ext>
          </c:extLst>
        </c:ser>
        <c:dLbls>
          <c:showLegendKey val="0"/>
          <c:showVal val="0"/>
          <c:showCatName val="0"/>
          <c:showSerName val="0"/>
          <c:showPercent val="0"/>
          <c:showBubbleSize val="0"/>
        </c:dLbls>
        <c:gapWidth val="219"/>
        <c:overlap val="-27"/>
        <c:axId val="630461880"/>
        <c:axId val="630460896"/>
      </c:barChart>
      <c:catAx>
        <c:axId val="630461880"/>
        <c:scaling>
          <c:orientation val="minMax"/>
        </c:scaling>
        <c:delete val="1"/>
        <c:axPos val="b"/>
        <c:numFmt formatCode="General" sourceLinked="1"/>
        <c:majorTickMark val="none"/>
        <c:minorTickMark val="none"/>
        <c:tickLblPos val="nextTo"/>
        <c:crossAx val="630460896"/>
        <c:crosses val="autoZero"/>
        <c:auto val="1"/>
        <c:lblAlgn val="ctr"/>
        <c:lblOffset val="100"/>
        <c:noMultiLvlLbl val="0"/>
      </c:catAx>
      <c:valAx>
        <c:axId val="630460896"/>
        <c:scaling>
          <c:orientation val="minMax"/>
          <c:max val="60"/>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30461880"/>
        <c:crosses val="autoZero"/>
        <c:crossBetween val="between"/>
        <c:majorUnit val="10"/>
      </c:valAx>
      <c:spPr>
        <a:noFill/>
        <a:ln>
          <a:noFill/>
        </a:ln>
        <a:effectLst/>
      </c:spPr>
    </c:plotArea>
    <c:legend>
      <c:legendPos val="r"/>
      <c:layout>
        <c:manualLayout>
          <c:xMode val="edge"/>
          <c:yMode val="edge"/>
          <c:x val="0.90495914425791113"/>
          <c:y val="2.7844788268346726E-2"/>
          <c:w val="8.5606893477937901E-2"/>
          <c:h val="0.6300681986739457"/>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solidFill>
        <a:srgbClr val="000000"/>
      </a:solidFill>
      <a:round/>
    </a:ln>
    <a:effectLst/>
  </c:spPr>
  <c:txPr>
    <a:bodyPr/>
    <a:lstStyle/>
    <a:p>
      <a:pPr>
        <a:defRPr/>
      </a:pPr>
      <a:endParaRPr lang="en-US"/>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en-US" sz="1600" b="1" i="0" u="none" strike="noStrike" kern="1200" spc="0" baseline="0" dirty="0">
                <a:solidFill>
                  <a:sysClr val="windowText" lastClr="000000"/>
                </a:solidFill>
                <a:latin typeface="Arial" panose="020B0604020202020204" pitchFamily="34" charset="0"/>
                <a:ea typeface="+mn-ea"/>
                <a:cs typeface="Arial" panose="020B0604020202020204" pitchFamily="34" charset="0"/>
              </a:defRPr>
            </a:pPr>
            <a:r>
              <a:rPr lang="en-US" sz="1600" b="1" i="0" u="none" strike="noStrike" kern="1200" spc="0" baseline="0" dirty="0">
                <a:solidFill>
                  <a:sysClr val="windowText" lastClr="000000"/>
                </a:solidFill>
                <a:latin typeface="Arial" panose="020B0604020202020204" pitchFamily="34" charset="0"/>
                <a:ea typeface="+mn-ea"/>
                <a:cs typeface="Arial" panose="020B0604020202020204" pitchFamily="34" charset="0"/>
              </a:rPr>
              <a:t>Post Intensive French</a:t>
            </a:r>
          </a:p>
        </c:rich>
      </c:tx>
      <c:layout>
        <c:manualLayout>
          <c:xMode val="edge"/>
          <c:yMode val="edge"/>
          <c:x val="0.35040484326251675"/>
          <c:y val="9.3953032588784471E-2"/>
        </c:manualLayout>
      </c:layout>
      <c:overlay val="0"/>
      <c:spPr>
        <a:noFill/>
        <a:ln>
          <a:noFill/>
        </a:ln>
        <a:effectLst/>
      </c:spPr>
      <c:txPr>
        <a:bodyPr rot="0" spcFirstLastPara="1" vertOverflow="ellipsis" vert="horz" wrap="square" anchor="ctr" anchorCtr="1"/>
        <a:lstStyle/>
        <a:p>
          <a:pPr>
            <a:defRPr lang="en-US" sz="1600" b="1" i="0" u="none" strike="noStrike" kern="1200" spc="0" baseline="0" dirty="0">
              <a:solidFill>
                <a:sysClr val="windowText" lastClr="000000"/>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6.0959687731341278E-2"/>
          <c:y val="0.13038985102383768"/>
          <c:w val="0.83219934046705701"/>
          <c:h val="0.69263985258877314"/>
        </c:manualLayout>
      </c:layout>
      <c:barChart>
        <c:barDir val="col"/>
        <c:grouping val="clustered"/>
        <c:varyColors val="0"/>
        <c:ser>
          <c:idx val="0"/>
          <c:order val="0"/>
          <c:tx>
            <c:strRef>
              <c:f>OPI!$G$32</c:f>
              <c:strCache>
                <c:ptCount val="1"/>
                <c:pt idx="0">
                  <c:v>2016-17</c:v>
                </c:pt>
              </c:strCache>
            </c:strRef>
          </c:tx>
          <c:spPr>
            <a:solidFill>
              <a:srgbClr val="FF0000"/>
            </a:solidFill>
            <a:ln>
              <a:noFill/>
            </a:ln>
            <a:effectLst/>
          </c:spPr>
          <c:invertIfNegative val="0"/>
          <c:cat>
            <c:strRef>
              <c:f>OPI!$H$31:$P$31</c:f>
              <c:strCache>
                <c:ptCount val="9"/>
                <c:pt idx="0">
                  <c:v>Unrateable</c:v>
                </c:pt>
                <c:pt idx="1">
                  <c:v>Novice</c:v>
                </c:pt>
                <c:pt idx="2">
                  <c:v>Basic</c:v>
                </c:pt>
                <c:pt idx="3">
                  <c:v>Basic +</c:v>
                </c:pt>
                <c:pt idx="4">
                  <c:v>Intermediate</c:v>
                </c:pt>
                <c:pt idx="5">
                  <c:v>Intermediate +</c:v>
                </c:pt>
                <c:pt idx="6">
                  <c:v>Advanced</c:v>
                </c:pt>
                <c:pt idx="7">
                  <c:v>Advanced +</c:v>
                </c:pt>
                <c:pt idx="8">
                  <c:v>Superior</c:v>
                </c:pt>
              </c:strCache>
            </c:strRef>
          </c:cat>
          <c:val>
            <c:numRef>
              <c:f>OPI!$H$32:$P$32</c:f>
              <c:numCache>
                <c:formatCode>0.0</c:formatCode>
                <c:ptCount val="9"/>
                <c:pt idx="0">
                  <c:v>0.7</c:v>
                </c:pt>
                <c:pt idx="1">
                  <c:v>4.5999999999999996</c:v>
                </c:pt>
                <c:pt idx="2">
                  <c:v>33.299999999999997</c:v>
                </c:pt>
                <c:pt idx="3">
                  <c:v>33.299999999999997</c:v>
                </c:pt>
                <c:pt idx="4">
                  <c:v>24.2</c:v>
                </c:pt>
                <c:pt idx="5">
                  <c:v>3.9</c:v>
                </c:pt>
                <c:pt idx="6">
                  <c:v>0</c:v>
                </c:pt>
                <c:pt idx="7">
                  <c:v>0</c:v>
                </c:pt>
                <c:pt idx="8">
                  <c:v>0</c:v>
                </c:pt>
              </c:numCache>
            </c:numRef>
          </c:val>
          <c:extLst>
            <c:ext xmlns:c16="http://schemas.microsoft.com/office/drawing/2014/chart" uri="{C3380CC4-5D6E-409C-BE32-E72D297353CC}">
              <c16:uniqueId val="{00000000-7148-4035-A155-27C34A454ED2}"/>
            </c:ext>
          </c:extLst>
        </c:ser>
        <c:ser>
          <c:idx val="1"/>
          <c:order val="1"/>
          <c:tx>
            <c:strRef>
              <c:f>OPI!$G$33</c:f>
              <c:strCache>
                <c:ptCount val="1"/>
                <c:pt idx="0">
                  <c:v>2017-18</c:v>
                </c:pt>
              </c:strCache>
            </c:strRef>
          </c:tx>
          <c:spPr>
            <a:solidFill>
              <a:schemeClr val="accent4"/>
            </a:solidFill>
            <a:ln>
              <a:noFill/>
            </a:ln>
            <a:effectLst/>
          </c:spPr>
          <c:invertIfNegative val="0"/>
          <c:cat>
            <c:strRef>
              <c:f>OPI!$H$31:$P$31</c:f>
              <c:strCache>
                <c:ptCount val="9"/>
                <c:pt idx="0">
                  <c:v>Unrateable</c:v>
                </c:pt>
                <c:pt idx="1">
                  <c:v>Novice</c:v>
                </c:pt>
                <c:pt idx="2">
                  <c:v>Basic</c:v>
                </c:pt>
                <c:pt idx="3">
                  <c:v>Basic +</c:v>
                </c:pt>
                <c:pt idx="4">
                  <c:v>Intermediate</c:v>
                </c:pt>
                <c:pt idx="5">
                  <c:v>Intermediate +</c:v>
                </c:pt>
                <c:pt idx="6">
                  <c:v>Advanced</c:v>
                </c:pt>
                <c:pt idx="7">
                  <c:v>Advanced +</c:v>
                </c:pt>
                <c:pt idx="8">
                  <c:v>Superior</c:v>
                </c:pt>
              </c:strCache>
            </c:strRef>
          </c:cat>
          <c:val>
            <c:numRef>
              <c:f>OPI!$H$33:$P$33</c:f>
              <c:numCache>
                <c:formatCode>0.0</c:formatCode>
                <c:ptCount val="9"/>
                <c:pt idx="0">
                  <c:v>1.7</c:v>
                </c:pt>
                <c:pt idx="1">
                  <c:v>8.9</c:v>
                </c:pt>
                <c:pt idx="2">
                  <c:v>35</c:v>
                </c:pt>
                <c:pt idx="3">
                  <c:v>24.4</c:v>
                </c:pt>
                <c:pt idx="4">
                  <c:v>26.1</c:v>
                </c:pt>
                <c:pt idx="5">
                  <c:v>2.8</c:v>
                </c:pt>
                <c:pt idx="6">
                  <c:v>0.6</c:v>
                </c:pt>
                <c:pt idx="7">
                  <c:v>0.6</c:v>
                </c:pt>
                <c:pt idx="8">
                  <c:v>0</c:v>
                </c:pt>
              </c:numCache>
            </c:numRef>
          </c:val>
          <c:extLst>
            <c:ext xmlns:c16="http://schemas.microsoft.com/office/drawing/2014/chart" uri="{C3380CC4-5D6E-409C-BE32-E72D297353CC}">
              <c16:uniqueId val="{00000001-7148-4035-A155-27C34A454ED2}"/>
            </c:ext>
          </c:extLst>
        </c:ser>
        <c:ser>
          <c:idx val="2"/>
          <c:order val="2"/>
          <c:tx>
            <c:strRef>
              <c:f>OPI!$G$34</c:f>
              <c:strCache>
                <c:ptCount val="1"/>
                <c:pt idx="0">
                  <c:v>2018-19</c:v>
                </c:pt>
              </c:strCache>
            </c:strRef>
          </c:tx>
          <c:spPr>
            <a:solidFill>
              <a:srgbClr val="FFC000"/>
            </a:solidFill>
            <a:ln>
              <a:noFill/>
            </a:ln>
            <a:effectLst/>
          </c:spPr>
          <c:invertIfNegative val="0"/>
          <c:cat>
            <c:strRef>
              <c:f>OPI!$H$31:$P$31</c:f>
              <c:strCache>
                <c:ptCount val="9"/>
                <c:pt idx="0">
                  <c:v>Unrateable</c:v>
                </c:pt>
                <c:pt idx="1">
                  <c:v>Novice</c:v>
                </c:pt>
                <c:pt idx="2">
                  <c:v>Basic</c:v>
                </c:pt>
                <c:pt idx="3">
                  <c:v>Basic +</c:v>
                </c:pt>
                <c:pt idx="4">
                  <c:v>Intermediate</c:v>
                </c:pt>
                <c:pt idx="5">
                  <c:v>Intermediate +</c:v>
                </c:pt>
                <c:pt idx="6">
                  <c:v>Advanced</c:v>
                </c:pt>
                <c:pt idx="7">
                  <c:v>Advanced +</c:v>
                </c:pt>
                <c:pt idx="8">
                  <c:v>Superior</c:v>
                </c:pt>
              </c:strCache>
            </c:strRef>
          </c:cat>
          <c:val>
            <c:numRef>
              <c:f>OPI!$H$34:$P$34</c:f>
              <c:numCache>
                <c:formatCode>0.0</c:formatCode>
                <c:ptCount val="9"/>
                <c:pt idx="0">
                  <c:v>0</c:v>
                </c:pt>
                <c:pt idx="1">
                  <c:v>7.2</c:v>
                </c:pt>
                <c:pt idx="2">
                  <c:v>22.7</c:v>
                </c:pt>
                <c:pt idx="3">
                  <c:v>21.6</c:v>
                </c:pt>
                <c:pt idx="4">
                  <c:v>30.4</c:v>
                </c:pt>
                <c:pt idx="5">
                  <c:v>13.9</c:v>
                </c:pt>
                <c:pt idx="6">
                  <c:v>1.5</c:v>
                </c:pt>
                <c:pt idx="7">
                  <c:v>1.5</c:v>
                </c:pt>
                <c:pt idx="8">
                  <c:v>1</c:v>
                </c:pt>
              </c:numCache>
            </c:numRef>
          </c:val>
          <c:extLst>
            <c:ext xmlns:c16="http://schemas.microsoft.com/office/drawing/2014/chart" uri="{C3380CC4-5D6E-409C-BE32-E72D297353CC}">
              <c16:uniqueId val="{00000002-7148-4035-A155-27C34A454ED2}"/>
            </c:ext>
          </c:extLst>
        </c:ser>
        <c:ser>
          <c:idx val="3"/>
          <c:order val="3"/>
          <c:tx>
            <c:strRef>
              <c:f>OPI!$G$35</c:f>
              <c:strCache>
                <c:ptCount val="1"/>
                <c:pt idx="0">
                  <c:v>2019-20</c:v>
                </c:pt>
              </c:strCache>
            </c:strRef>
          </c:tx>
          <c:spPr>
            <a:solidFill>
              <a:srgbClr val="00B0F0"/>
            </a:solidFill>
            <a:ln>
              <a:noFill/>
            </a:ln>
            <a:effectLst/>
          </c:spPr>
          <c:invertIfNegative val="0"/>
          <c:cat>
            <c:strRef>
              <c:f>OPI!$H$31:$P$31</c:f>
              <c:strCache>
                <c:ptCount val="9"/>
                <c:pt idx="0">
                  <c:v>Unrateable</c:v>
                </c:pt>
                <c:pt idx="1">
                  <c:v>Novice</c:v>
                </c:pt>
                <c:pt idx="2">
                  <c:v>Basic</c:v>
                </c:pt>
                <c:pt idx="3">
                  <c:v>Basic +</c:v>
                </c:pt>
                <c:pt idx="4">
                  <c:v>Intermediate</c:v>
                </c:pt>
                <c:pt idx="5">
                  <c:v>Intermediate +</c:v>
                </c:pt>
                <c:pt idx="6">
                  <c:v>Advanced</c:v>
                </c:pt>
                <c:pt idx="7">
                  <c:v>Advanced +</c:v>
                </c:pt>
                <c:pt idx="8">
                  <c:v>Superior</c:v>
                </c:pt>
              </c:strCache>
            </c:strRef>
          </c:cat>
          <c:val>
            <c:numRef>
              <c:f>OPI!$H$35:$P$35</c:f>
              <c:numCache>
                <c:formatCode>0.0</c:formatCode>
                <c:ptCount val="9"/>
                <c:pt idx="0">
                  <c:v>0</c:v>
                </c:pt>
                <c:pt idx="1">
                  <c:v>10.4</c:v>
                </c:pt>
                <c:pt idx="2">
                  <c:v>39.6</c:v>
                </c:pt>
                <c:pt idx="3">
                  <c:v>14.6</c:v>
                </c:pt>
                <c:pt idx="4">
                  <c:v>22.9</c:v>
                </c:pt>
                <c:pt idx="5">
                  <c:v>10.4</c:v>
                </c:pt>
                <c:pt idx="6">
                  <c:v>2.1</c:v>
                </c:pt>
                <c:pt idx="7">
                  <c:v>0</c:v>
                </c:pt>
                <c:pt idx="8">
                  <c:v>0</c:v>
                </c:pt>
              </c:numCache>
            </c:numRef>
          </c:val>
          <c:extLst>
            <c:ext xmlns:c16="http://schemas.microsoft.com/office/drawing/2014/chart" uri="{C3380CC4-5D6E-409C-BE32-E72D297353CC}">
              <c16:uniqueId val="{00000003-7148-4035-A155-27C34A454ED2}"/>
            </c:ext>
          </c:extLst>
        </c:ser>
        <c:ser>
          <c:idx val="4"/>
          <c:order val="4"/>
          <c:tx>
            <c:strRef>
              <c:f>OPI!$G$36</c:f>
              <c:strCache>
                <c:ptCount val="1"/>
                <c:pt idx="0">
                  <c:v>2020-21</c:v>
                </c:pt>
              </c:strCache>
            </c:strRef>
          </c:tx>
          <c:spPr>
            <a:solidFill>
              <a:srgbClr val="00B050"/>
            </a:solidFill>
            <a:ln>
              <a:noFill/>
            </a:ln>
            <a:effectLst/>
          </c:spPr>
          <c:invertIfNegative val="0"/>
          <c:cat>
            <c:strRef>
              <c:f>OPI!$H$31:$P$31</c:f>
              <c:strCache>
                <c:ptCount val="9"/>
                <c:pt idx="0">
                  <c:v>Unrateable</c:v>
                </c:pt>
                <c:pt idx="1">
                  <c:v>Novice</c:v>
                </c:pt>
                <c:pt idx="2">
                  <c:v>Basic</c:v>
                </c:pt>
                <c:pt idx="3">
                  <c:v>Basic +</c:v>
                </c:pt>
                <c:pt idx="4">
                  <c:v>Intermediate</c:v>
                </c:pt>
                <c:pt idx="5">
                  <c:v>Intermediate +</c:v>
                </c:pt>
                <c:pt idx="6">
                  <c:v>Advanced</c:v>
                </c:pt>
                <c:pt idx="7">
                  <c:v>Advanced +</c:v>
                </c:pt>
                <c:pt idx="8">
                  <c:v>Superior</c:v>
                </c:pt>
              </c:strCache>
            </c:strRef>
          </c:cat>
          <c:val>
            <c:numRef>
              <c:f>OPI!$H$36:$P$36</c:f>
              <c:numCache>
                <c:formatCode>0.0</c:formatCode>
                <c:ptCount val="9"/>
                <c:pt idx="0">
                  <c:v>1.8</c:v>
                </c:pt>
                <c:pt idx="1">
                  <c:v>12.5</c:v>
                </c:pt>
                <c:pt idx="2">
                  <c:v>19.600000000000001</c:v>
                </c:pt>
                <c:pt idx="3">
                  <c:v>28.6</c:v>
                </c:pt>
                <c:pt idx="4">
                  <c:v>26.8</c:v>
                </c:pt>
                <c:pt idx="5">
                  <c:v>8.9</c:v>
                </c:pt>
                <c:pt idx="6">
                  <c:v>1.8</c:v>
                </c:pt>
                <c:pt idx="7">
                  <c:v>0</c:v>
                </c:pt>
                <c:pt idx="8">
                  <c:v>0</c:v>
                </c:pt>
              </c:numCache>
            </c:numRef>
          </c:val>
          <c:extLst>
            <c:ext xmlns:c16="http://schemas.microsoft.com/office/drawing/2014/chart" uri="{C3380CC4-5D6E-409C-BE32-E72D297353CC}">
              <c16:uniqueId val="{00000004-7148-4035-A155-27C34A454ED2}"/>
            </c:ext>
          </c:extLst>
        </c:ser>
        <c:dLbls>
          <c:showLegendKey val="0"/>
          <c:showVal val="0"/>
          <c:showCatName val="0"/>
          <c:showSerName val="0"/>
          <c:showPercent val="0"/>
          <c:showBubbleSize val="0"/>
        </c:dLbls>
        <c:gapWidth val="219"/>
        <c:overlap val="-27"/>
        <c:axId val="780404696"/>
        <c:axId val="780405024"/>
      </c:barChart>
      <c:catAx>
        <c:axId val="780404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0405024"/>
        <c:crosses val="autoZero"/>
        <c:auto val="1"/>
        <c:lblAlgn val="ctr"/>
        <c:lblOffset val="100"/>
        <c:noMultiLvlLbl val="0"/>
      </c:catAx>
      <c:valAx>
        <c:axId val="780405024"/>
        <c:scaling>
          <c:orientation val="minMax"/>
          <c:max val="6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0404696"/>
        <c:crosses val="autoZero"/>
        <c:crossBetween val="between"/>
        <c:majorUnit val="10"/>
      </c:valAx>
      <c:spPr>
        <a:noFill/>
        <a:ln>
          <a:noFill/>
        </a:ln>
        <a:effectLst/>
      </c:spPr>
    </c:plotArea>
    <c:legend>
      <c:legendPos val="r"/>
      <c:layout>
        <c:manualLayout>
          <c:xMode val="edge"/>
          <c:yMode val="edge"/>
          <c:x val="0.90408557420888414"/>
          <c:y val="4.8698514335662156E-2"/>
          <c:w val="8.088991234586243E-2"/>
          <c:h val="0.55529884291519593"/>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9525" cap="flat" cmpd="sng" algn="ctr">
      <a:solidFill>
        <a:srgbClr val="000000"/>
      </a:solidFill>
      <a:round/>
    </a:ln>
    <a:effectLst/>
  </c:spPr>
  <c:txPr>
    <a:bodyPr/>
    <a:lstStyle/>
    <a:p>
      <a:pPr>
        <a:defRPr sz="900" b="1"/>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0.07733</cdr:x>
      <cdr:y>0.7716</cdr:y>
    </cdr:from>
    <cdr:to>
      <cdr:x>0.97052</cdr:x>
      <cdr:y>0.9773</cdr:y>
    </cdr:to>
    <cdr:sp macro="" textlink="">
      <cdr:nvSpPr>
        <cdr:cNvPr id="2" name="TextBox 2">
          <a:extLst xmlns:a="http://schemas.openxmlformats.org/drawingml/2006/main">
            <a:ext uri="{FF2B5EF4-FFF2-40B4-BE49-F238E27FC236}">
              <a16:creationId xmlns:a16="http://schemas.microsoft.com/office/drawing/2014/main" id="{0423ACFE-A11E-44A8-94E5-3054F82843DF}"/>
            </a:ext>
          </a:extLst>
        </cdr:cNvPr>
        <cdr:cNvSpPr txBox="1"/>
      </cdr:nvSpPr>
      <cdr:spPr>
        <a:xfrm xmlns:a="http://schemas.openxmlformats.org/drawingml/2006/main">
          <a:off x="624610" y="1269992"/>
          <a:ext cx="7214465" cy="33856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CA" sz="800" b="1" dirty="0">
              <a:latin typeface="Arial" panose="020B0604020202020204" pitchFamily="34" charset="0"/>
              <a:cs typeface="Arial" panose="020B0604020202020204" pitchFamily="34" charset="0"/>
            </a:rPr>
            <a:t>           Basic                        </a:t>
          </a:r>
          <a:r>
            <a:rPr lang="en-CA" sz="800" b="1" dirty="0" err="1">
              <a:latin typeface="Arial" panose="020B0604020202020204" pitchFamily="34" charset="0"/>
              <a:cs typeface="Arial" panose="020B0604020202020204" pitchFamily="34" charset="0"/>
            </a:rPr>
            <a:t>Basic</a:t>
          </a:r>
          <a:r>
            <a:rPr lang="en-CA" sz="800" b="1" dirty="0">
              <a:latin typeface="Arial" panose="020B0604020202020204" pitchFamily="34" charset="0"/>
              <a:cs typeface="Arial" panose="020B0604020202020204" pitchFamily="34" charset="0"/>
            </a:rPr>
            <a:t>                        Intermediate                </a:t>
          </a:r>
          <a:r>
            <a:rPr lang="en-CA" sz="800" b="1" dirty="0" err="1">
              <a:latin typeface="Arial" panose="020B0604020202020204" pitchFamily="34" charset="0"/>
              <a:cs typeface="Arial" panose="020B0604020202020204" pitchFamily="34" charset="0"/>
            </a:rPr>
            <a:t>Intermediate</a:t>
          </a:r>
          <a:r>
            <a:rPr lang="en-CA" sz="800" b="1" dirty="0">
              <a:latin typeface="Arial" panose="020B0604020202020204" pitchFamily="34" charset="0"/>
              <a:cs typeface="Arial" panose="020B0604020202020204" pitchFamily="34" charset="0"/>
            </a:rPr>
            <a:t>             Advanced                </a:t>
          </a:r>
          <a:r>
            <a:rPr lang="en-CA" sz="800" b="1" dirty="0" err="1">
              <a:latin typeface="Arial" panose="020B0604020202020204" pitchFamily="34" charset="0"/>
              <a:cs typeface="Arial" panose="020B0604020202020204" pitchFamily="34" charset="0"/>
            </a:rPr>
            <a:t>Advanced</a:t>
          </a:r>
          <a:r>
            <a:rPr lang="en-CA" sz="800" b="1" dirty="0">
              <a:latin typeface="Arial" panose="020B0604020202020204" pitchFamily="34" charset="0"/>
              <a:cs typeface="Arial" panose="020B0604020202020204" pitchFamily="34" charset="0"/>
            </a:rPr>
            <a:t>                   Superior </a:t>
          </a:r>
        </a:p>
        <a:p xmlns:a="http://schemas.openxmlformats.org/drawingml/2006/main">
          <a:r>
            <a:rPr lang="en-CA" sz="800" b="1" dirty="0">
              <a:latin typeface="Arial" panose="020B0604020202020204" pitchFamily="34" charset="0"/>
              <a:cs typeface="Arial" panose="020B0604020202020204" pitchFamily="34" charset="0"/>
            </a:rPr>
            <a:t>                                             Plus                                                                  </a:t>
          </a:r>
          <a:r>
            <a:rPr lang="en-CA" sz="800" b="1" dirty="0" err="1">
              <a:latin typeface="Arial" panose="020B0604020202020204" pitchFamily="34" charset="0"/>
              <a:cs typeface="Arial" panose="020B0604020202020204" pitchFamily="34" charset="0"/>
            </a:rPr>
            <a:t>Plus</a:t>
          </a:r>
          <a:r>
            <a:rPr lang="en-CA" sz="800" b="1" dirty="0">
              <a:latin typeface="Arial" panose="020B0604020202020204" pitchFamily="34" charset="0"/>
              <a:cs typeface="Arial" panose="020B0604020202020204" pitchFamily="34" charset="0"/>
            </a:rPr>
            <a:t>                                                             </a:t>
          </a:r>
          <a:r>
            <a:rPr lang="en-CA" sz="800" b="1" dirty="0" err="1">
              <a:latin typeface="Arial" panose="020B0604020202020204" pitchFamily="34" charset="0"/>
              <a:cs typeface="Arial" panose="020B0604020202020204" pitchFamily="34" charset="0"/>
            </a:rPr>
            <a:t>Plus</a:t>
          </a:r>
          <a:endParaRPr lang="en-CA" sz="800" b="1" dirty="0">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0.07733</cdr:x>
      <cdr:y>0.74074</cdr:y>
    </cdr:from>
    <cdr:to>
      <cdr:x>0.92335</cdr:x>
      <cdr:y>0.9555</cdr:y>
    </cdr:to>
    <cdr:sp macro="" textlink="">
      <cdr:nvSpPr>
        <cdr:cNvPr id="2" name="TextBox 2">
          <a:extLst xmlns:a="http://schemas.openxmlformats.org/drawingml/2006/main">
            <a:ext uri="{FF2B5EF4-FFF2-40B4-BE49-F238E27FC236}">
              <a16:creationId xmlns:a16="http://schemas.microsoft.com/office/drawing/2014/main" id="{786EC530-F3E4-4864-8FE1-ED49AEAD8FA0}"/>
            </a:ext>
          </a:extLst>
        </cdr:cNvPr>
        <cdr:cNvSpPr txBox="1"/>
      </cdr:nvSpPr>
      <cdr:spPr>
        <a:xfrm xmlns:a="http://schemas.openxmlformats.org/drawingml/2006/main">
          <a:off x="624610" y="1167742"/>
          <a:ext cx="6833465"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CA" sz="800" b="1" dirty="0">
              <a:latin typeface="Arial" panose="020B0604020202020204" pitchFamily="34" charset="0"/>
              <a:cs typeface="Arial" panose="020B0604020202020204" pitchFamily="34" charset="0"/>
            </a:rPr>
            <a:t>           Basic                         </a:t>
          </a:r>
          <a:r>
            <a:rPr lang="en-CA" sz="800" b="1" dirty="0" err="1">
              <a:latin typeface="Arial" panose="020B0604020202020204" pitchFamily="34" charset="0"/>
              <a:cs typeface="Arial" panose="020B0604020202020204" pitchFamily="34" charset="0"/>
            </a:rPr>
            <a:t>Basic</a:t>
          </a:r>
          <a:r>
            <a:rPr lang="en-CA" sz="800" b="1" dirty="0">
              <a:latin typeface="Arial" panose="020B0604020202020204" pitchFamily="34" charset="0"/>
              <a:cs typeface="Arial" panose="020B0604020202020204" pitchFamily="34" charset="0"/>
            </a:rPr>
            <a:t>                     Intermediate              </a:t>
          </a:r>
          <a:r>
            <a:rPr lang="en-CA" sz="800" b="1" dirty="0" err="1">
              <a:latin typeface="Arial" panose="020B0604020202020204" pitchFamily="34" charset="0"/>
              <a:cs typeface="Arial" panose="020B0604020202020204" pitchFamily="34" charset="0"/>
            </a:rPr>
            <a:t>Intermediate</a:t>
          </a:r>
          <a:r>
            <a:rPr lang="en-CA" sz="800" b="1" dirty="0">
              <a:latin typeface="Arial" panose="020B0604020202020204" pitchFamily="34" charset="0"/>
              <a:cs typeface="Arial" panose="020B0604020202020204" pitchFamily="34" charset="0"/>
            </a:rPr>
            <a:t>             Advanced                </a:t>
          </a:r>
          <a:r>
            <a:rPr lang="en-CA" sz="800" b="1" dirty="0" err="1">
              <a:latin typeface="Arial" panose="020B0604020202020204" pitchFamily="34" charset="0"/>
              <a:cs typeface="Arial" panose="020B0604020202020204" pitchFamily="34" charset="0"/>
            </a:rPr>
            <a:t>Advanced</a:t>
          </a:r>
          <a:r>
            <a:rPr lang="en-CA" sz="800" b="1" dirty="0">
              <a:latin typeface="Arial" panose="020B0604020202020204" pitchFamily="34" charset="0"/>
              <a:cs typeface="Arial" panose="020B0604020202020204" pitchFamily="34" charset="0"/>
            </a:rPr>
            <a:t>                      Superior </a:t>
          </a:r>
        </a:p>
        <a:p xmlns:a="http://schemas.openxmlformats.org/drawingml/2006/main">
          <a:r>
            <a:rPr lang="en-CA" sz="800" b="1" dirty="0">
              <a:latin typeface="Arial" panose="020B0604020202020204" pitchFamily="34" charset="0"/>
              <a:cs typeface="Arial" panose="020B0604020202020204" pitchFamily="34" charset="0"/>
            </a:rPr>
            <a:t>                                              Plus                                                               </a:t>
          </a:r>
          <a:r>
            <a:rPr lang="en-CA" sz="800" b="1" dirty="0" err="1">
              <a:latin typeface="Arial" panose="020B0604020202020204" pitchFamily="34" charset="0"/>
              <a:cs typeface="Arial" panose="020B0604020202020204" pitchFamily="34" charset="0"/>
            </a:rPr>
            <a:t>Plus</a:t>
          </a:r>
          <a:r>
            <a:rPr lang="en-CA" sz="800" b="1" dirty="0">
              <a:latin typeface="Arial" panose="020B0604020202020204" pitchFamily="34" charset="0"/>
              <a:cs typeface="Arial" panose="020B0604020202020204" pitchFamily="34" charset="0"/>
            </a:rPr>
            <a:t>                                                         </a:t>
          </a:r>
          <a:r>
            <a:rPr lang="en-CA" sz="800" b="1" dirty="0" err="1">
              <a:latin typeface="Arial" panose="020B0604020202020204" pitchFamily="34" charset="0"/>
              <a:cs typeface="Arial" panose="020B0604020202020204" pitchFamily="34" charset="0"/>
            </a:rPr>
            <a:t>Plus</a:t>
          </a:r>
          <a:endParaRPr lang="en-CA" sz="800" b="1" dirty="0">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66B27F9-1995-44D6-9C0C-CCDA1CD57FAF}" type="datetimeFigureOut">
              <a:rPr lang="en-CA" smtClean="0"/>
              <a:t>2021-12-31</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5457BEC-0D31-4A76-9DF9-E4A365517183}" type="slidenum">
              <a:rPr lang="en-CA" smtClean="0"/>
              <a:t>‹#›</a:t>
            </a:fld>
            <a:endParaRPr lang="en-CA"/>
          </a:p>
        </p:txBody>
      </p:sp>
    </p:spTree>
    <p:extLst>
      <p:ext uri="{BB962C8B-B14F-4D97-AF65-F5344CB8AC3E}">
        <p14:creationId xmlns:p14="http://schemas.microsoft.com/office/powerpoint/2010/main" val="1537238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6DAB7C3-7957-4EE6-84FE-BA4060C50BDC}" type="datetimeFigureOut">
              <a:rPr lang="en-CA" smtClean="0"/>
              <a:t>2021-12-31</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4571BBA-7530-42C1-A89E-668828B99704}" type="slidenum">
              <a:rPr lang="en-CA" smtClean="0"/>
              <a:t>‹#›</a:t>
            </a:fld>
            <a:endParaRPr lang="en-CA"/>
          </a:p>
        </p:txBody>
      </p:sp>
    </p:spTree>
    <p:extLst>
      <p:ext uri="{BB962C8B-B14F-4D97-AF65-F5344CB8AC3E}">
        <p14:creationId xmlns:p14="http://schemas.microsoft.com/office/powerpoint/2010/main" val="358984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71BBA-7530-42C1-A89E-668828B99704}" type="slidenum">
              <a:rPr lang="en-CA" smtClean="0"/>
              <a:t>1</a:t>
            </a:fld>
            <a:endParaRPr lang="en-CA"/>
          </a:p>
        </p:txBody>
      </p:sp>
    </p:spTree>
    <p:extLst>
      <p:ext uri="{BB962C8B-B14F-4D97-AF65-F5344CB8AC3E}">
        <p14:creationId xmlns:p14="http://schemas.microsoft.com/office/powerpoint/2010/main" val="39739045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571BBA-7530-42C1-A89E-668828B99704}" type="slidenum">
              <a:rPr lang="en-CA" smtClean="0"/>
              <a:t>10</a:t>
            </a:fld>
            <a:endParaRPr lang="en-CA"/>
          </a:p>
        </p:txBody>
      </p:sp>
    </p:spTree>
    <p:extLst>
      <p:ext uri="{BB962C8B-B14F-4D97-AF65-F5344CB8AC3E}">
        <p14:creationId xmlns:p14="http://schemas.microsoft.com/office/powerpoint/2010/main" val="885162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With matrix sample, results also take longer to prepare and report because analytics must be produced for four datasets and comparisons made to ensure the four test versions are comparable.</a:t>
            </a:r>
          </a:p>
          <a:p>
            <a:endParaRPr lang="en-CA" dirty="0"/>
          </a:p>
        </p:txBody>
      </p:sp>
      <p:sp>
        <p:nvSpPr>
          <p:cNvPr id="4" name="Slide Number Placeholder 3"/>
          <p:cNvSpPr>
            <a:spLocks noGrp="1"/>
          </p:cNvSpPr>
          <p:nvPr>
            <p:ph type="sldNum" sz="quarter" idx="5"/>
          </p:nvPr>
        </p:nvSpPr>
        <p:spPr/>
        <p:txBody>
          <a:bodyPr/>
          <a:lstStyle/>
          <a:p>
            <a:fld id="{2860BA61-E456-489E-B880-476B3E8303AE}" type="slidenum">
              <a:rPr lang="en-CA" smtClean="0"/>
              <a:t>11</a:t>
            </a:fld>
            <a:endParaRPr lang="en-CA"/>
          </a:p>
        </p:txBody>
      </p:sp>
    </p:spTree>
    <p:extLst>
      <p:ext uri="{BB962C8B-B14F-4D97-AF65-F5344CB8AC3E}">
        <p14:creationId xmlns:p14="http://schemas.microsoft.com/office/powerpoint/2010/main" val="3272619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Standard setting takes into account:</a:t>
            </a:r>
          </a:p>
          <a:p>
            <a:pPr lvl="0"/>
            <a:r>
              <a:rPr lang="en-US" dirty="0"/>
              <a:t>Educator judgement (i.e., predictions of success based on their experience with the subject matter and grade level)</a:t>
            </a:r>
            <a:endParaRPr lang="en-CA" dirty="0"/>
          </a:p>
          <a:p>
            <a:pPr lvl="0"/>
            <a:r>
              <a:rPr lang="en-US" dirty="0"/>
              <a:t>Established cut points for success (55%) and strong performance (85%)</a:t>
            </a:r>
            <a:endParaRPr lang="en-CA" dirty="0"/>
          </a:p>
          <a:p>
            <a:r>
              <a:rPr lang="en-US" dirty="0"/>
              <a:t>Test characteristics indicating test difficulty, test effectiveness for discriminating between high and low performing students, and likelihood of correct responses attributable to chance.</a:t>
            </a: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Strategic changes to the assessment program will be complete once the new assessments announced this year have been piloted and implemented (results available for publication in 2022-23</a:t>
            </a:r>
            <a:r>
              <a:rPr lang="en-US" sz="1200" kern="1200" dirty="0">
                <a:solidFill>
                  <a:schemeClr val="tx1"/>
                </a:solidFill>
                <a:effectLst/>
                <a:latin typeface="+mn-lt"/>
                <a:ea typeface="+mn-ea"/>
                <a:cs typeface="+mn-cs"/>
              </a:rPr>
              <a:t>)</a:t>
            </a:r>
            <a:endParaRPr lang="en-CA" dirty="0"/>
          </a:p>
        </p:txBody>
      </p:sp>
      <p:sp>
        <p:nvSpPr>
          <p:cNvPr id="4" name="Slide Number Placeholder 3"/>
          <p:cNvSpPr>
            <a:spLocks noGrp="1"/>
          </p:cNvSpPr>
          <p:nvPr>
            <p:ph type="sldNum" sz="quarter" idx="5"/>
          </p:nvPr>
        </p:nvSpPr>
        <p:spPr/>
        <p:txBody>
          <a:bodyPr/>
          <a:lstStyle/>
          <a:p>
            <a:fld id="{2860BA61-E456-489E-B880-476B3E8303AE}" type="slidenum">
              <a:rPr lang="en-CA" smtClean="0"/>
              <a:t>12</a:t>
            </a:fld>
            <a:endParaRPr lang="en-CA"/>
          </a:p>
        </p:txBody>
      </p:sp>
    </p:spTree>
    <p:extLst>
      <p:ext uri="{BB962C8B-B14F-4D97-AF65-F5344CB8AC3E}">
        <p14:creationId xmlns:p14="http://schemas.microsoft.com/office/powerpoint/2010/main" val="492001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Strategic changes to the assessment program will be complete once the new assessments announced this year have been piloted and implemented (results available for publication in 2022-23</a:t>
            </a:r>
            <a:r>
              <a:rPr lang="en-US" sz="1200" kern="1200" dirty="0">
                <a:solidFill>
                  <a:schemeClr val="tx1"/>
                </a:solidFill>
                <a:effectLst/>
                <a:latin typeface="+mn-lt"/>
                <a:ea typeface="+mn-ea"/>
                <a:cs typeface="+mn-cs"/>
              </a:rPr>
              <a:t>)</a:t>
            </a:r>
            <a:endParaRPr lang="en-CA" dirty="0"/>
          </a:p>
        </p:txBody>
      </p:sp>
      <p:sp>
        <p:nvSpPr>
          <p:cNvPr id="4" name="Slide Number Placeholder 3"/>
          <p:cNvSpPr>
            <a:spLocks noGrp="1"/>
          </p:cNvSpPr>
          <p:nvPr>
            <p:ph type="sldNum" sz="quarter" idx="5"/>
          </p:nvPr>
        </p:nvSpPr>
        <p:spPr/>
        <p:txBody>
          <a:bodyPr/>
          <a:lstStyle/>
          <a:p>
            <a:fld id="{2860BA61-E456-489E-B880-476B3E8303AE}" type="slidenum">
              <a:rPr lang="en-CA" smtClean="0"/>
              <a:t>13</a:t>
            </a:fld>
            <a:endParaRPr lang="en-CA"/>
          </a:p>
        </p:txBody>
      </p:sp>
    </p:spTree>
    <p:extLst>
      <p:ext uri="{BB962C8B-B14F-4D97-AF65-F5344CB8AC3E}">
        <p14:creationId xmlns:p14="http://schemas.microsoft.com/office/powerpoint/2010/main" val="37891866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5"/>
          </p:nvPr>
        </p:nvSpPr>
        <p:spPr/>
        <p:txBody>
          <a:bodyPr/>
          <a:lstStyle/>
          <a:p>
            <a:fld id="{2860BA61-E456-489E-B880-476B3E8303AE}" type="slidenum">
              <a:rPr lang="en-CA" smtClean="0"/>
              <a:t>14</a:t>
            </a:fld>
            <a:endParaRPr lang="en-CA"/>
          </a:p>
        </p:txBody>
      </p:sp>
    </p:spTree>
    <p:extLst>
      <p:ext uri="{BB962C8B-B14F-4D97-AF65-F5344CB8AC3E}">
        <p14:creationId xmlns:p14="http://schemas.microsoft.com/office/powerpoint/2010/main" val="3739152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REMINDER: </a:t>
            </a:r>
            <a:r>
              <a:rPr lang="en-US" sz="1200" u="none" strike="noStrike" kern="1200" dirty="0">
                <a:solidFill>
                  <a:schemeClr val="tx1"/>
                </a:solidFill>
                <a:effectLst/>
                <a:latin typeface="+mn-lt"/>
                <a:ea typeface="+mn-ea"/>
                <a:cs typeface="+mn-cs"/>
              </a:rPr>
              <a:t>We are not able to assess impact on numeracy and scientific literacy since assessments did not take place in these subjects due to pandemic-related circumstances. </a:t>
            </a:r>
            <a:endParaRPr lang="en-CA" sz="1200" u="none" strike="noStrike"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REMINDER</a:t>
            </a:r>
            <a:r>
              <a:rPr lang="en-US" sz="1200" kern="1200" dirty="0">
                <a:solidFill>
                  <a:schemeClr val="tx1"/>
                </a:solidFill>
                <a:effectLst/>
                <a:latin typeface="+mn-lt"/>
                <a:ea typeface="+mn-ea"/>
                <a:cs typeface="+mn-cs"/>
              </a:rPr>
              <a:t>: Although this conclusion can be drawn from analysis of student performance on repeated test items, assessment results, aside from the ELPA and OPIs, are not comparable between the two years due to the change from matrix sampling to census administration. </a:t>
            </a:r>
          </a:p>
          <a:p>
            <a:r>
              <a:rPr lang="en-US" sz="1200" kern="1200" dirty="0">
                <a:solidFill>
                  <a:schemeClr val="tx1"/>
                </a:solidFill>
                <a:effectLst/>
                <a:latin typeface="+mn-lt"/>
                <a:ea typeface="+mn-ea"/>
                <a:cs typeface="+mn-cs"/>
              </a:rPr>
              <a:t>This change necessitated an independent standard-setting process as would be done for any new assessment. </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Next year’s results for Grade 4 &amp; 6 English Reading, ELPA and PIF/FI Reading will be equated/comparable with this year’s.</a:t>
            </a:r>
            <a:endParaRPr lang="en-CA"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2860BA61-E456-489E-B880-476B3E8303AE}" type="slidenum">
              <a:rPr lang="en-CA" smtClean="0"/>
              <a:t>15</a:t>
            </a:fld>
            <a:endParaRPr lang="en-CA"/>
          </a:p>
        </p:txBody>
      </p:sp>
    </p:spTree>
    <p:extLst>
      <p:ext uri="{BB962C8B-B14F-4D97-AF65-F5344CB8AC3E}">
        <p14:creationId xmlns:p14="http://schemas.microsoft.com/office/powerpoint/2010/main" val="19586820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C4571BBA-7530-42C1-A89E-668828B99704}" type="slidenum">
              <a:rPr lang="en-CA" smtClean="0"/>
              <a:t>16</a:t>
            </a:fld>
            <a:endParaRPr lang="en-CA"/>
          </a:p>
        </p:txBody>
      </p:sp>
    </p:spTree>
    <p:extLst>
      <p:ext uri="{BB962C8B-B14F-4D97-AF65-F5344CB8AC3E}">
        <p14:creationId xmlns:p14="http://schemas.microsoft.com/office/powerpoint/2010/main" val="26512054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Reminder: % Successful = % Appropriate + % Strong</a:t>
            </a:r>
          </a:p>
        </p:txBody>
      </p:sp>
      <p:sp>
        <p:nvSpPr>
          <p:cNvPr id="4" name="Slide Number Placeholder 3"/>
          <p:cNvSpPr>
            <a:spLocks noGrp="1"/>
          </p:cNvSpPr>
          <p:nvPr>
            <p:ph type="sldNum" sz="quarter" idx="5"/>
          </p:nvPr>
        </p:nvSpPr>
        <p:spPr/>
        <p:txBody>
          <a:bodyPr/>
          <a:lstStyle/>
          <a:p>
            <a:fld id="{C4571BBA-7530-42C1-A89E-668828B99704}" type="slidenum">
              <a:rPr lang="en-CA" smtClean="0"/>
              <a:t>17</a:t>
            </a:fld>
            <a:endParaRPr lang="en-CA"/>
          </a:p>
        </p:txBody>
      </p:sp>
    </p:spTree>
    <p:extLst>
      <p:ext uri="{BB962C8B-B14F-4D97-AF65-F5344CB8AC3E}">
        <p14:creationId xmlns:p14="http://schemas.microsoft.com/office/powerpoint/2010/main" val="791869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C4571BBA-7530-42C1-A89E-668828B99704}" type="slidenum">
              <a:rPr lang="en-CA" smtClean="0"/>
              <a:t>18</a:t>
            </a:fld>
            <a:endParaRPr lang="en-CA"/>
          </a:p>
        </p:txBody>
      </p:sp>
    </p:spTree>
    <p:extLst>
      <p:ext uri="{BB962C8B-B14F-4D97-AF65-F5344CB8AC3E}">
        <p14:creationId xmlns:p14="http://schemas.microsoft.com/office/powerpoint/2010/main" val="2854389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FI = French Immersion</a:t>
            </a:r>
          </a:p>
          <a:p>
            <a:endParaRPr lang="en-CA" dirty="0"/>
          </a:p>
        </p:txBody>
      </p:sp>
      <p:sp>
        <p:nvSpPr>
          <p:cNvPr id="4" name="Slide Number Placeholder 3"/>
          <p:cNvSpPr>
            <a:spLocks noGrp="1"/>
          </p:cNvSpPr>
          <p:nvPr>
            <p:ph type="sldNum" sz="quarter" idx="5"/>
          </p:nvPr>
        </p:nvSpPr>
        <p:spPr/>
        <p:txBody>
          <a:bodyPr/>
          <a:lstStyle/>
          <a:p>
            <a:fld id="{C4571BBA-7530-42C1-A89E-668828B99704}" type="slidenum">
              <a:rPr lang="en-CA" smtClean="0"/>
              <a:t>19</a:t>
            </a:fld>
            <a:endParaRPr lang="en-CA"/>
          </a:p>
        </p:txBody>
      </p:sp>
    </p:spTree>
    <p:extLst>
      <p:ext uri="{BB962C8B-B14F-4D97-AF65-F5344CB8AC3E}">
        <p14:creationId xmlns:p14="http://schemas.microsoft.com/office/powerpoint/2010/main" val="1735088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571BBA-7530-42C1-A89E-668828B99704}" type="slidenum">
              <a:rPr lang="en-CA" smtClean="0"/>
              <a:t>2</a:t>
            </a:fld>
            <a:endParaRPr lang="en-CA"/>
          </a:p>
        </p:txBody>
      </p:sp>
    </p:spTree>
    <p:extLst>
      <p:ext uri="{BB962C8B-B14F-4D97-AF65-F5344CB8AC3E}">
        <p14:creationId xmlns:p14="http://schemas.microsoft.com/office/powerpoint/2010/main" val="29205815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Note: the FI Reading assessment is the same for Early and Late FI students but the threshold for “success” is adjusted for fairness.</a:t>
            </a:r>
          </a:p>
          <a:p>
            <a:endParaRPr lang="en-CA" dirty="0"/>
          </a:p>
          <a:p>
            <a:r>
              <a:rPr lang="en-CA" dirty="0"/>
              <a:t>Post-Intensive French students are provided with a different reading assessment.</a:t>
            </a:r>
          </a:p>
        </p:txBody>
      </p:sp>
      <p:sp>
        <p:nvSpPr>
          <p:cNvPr id="4" name="Slide Number Placeholder 3"/>
          <p:cNvSpPr>
            <a:spLocks noGrp="1"/>
          </p:cNvSpPr>
          <p:nvPr>
            <p:ph type="sldNum" sz="quarter" idx="5"/>
          </p:nvPr>
        </p:nvSpPr>
        <p:spPr/>
        <p:txBody>
          <a:bodyPr/>
          <a:lstStyle/>
          <a:p>
            <a:fld id="{C4571BBA-7530-42C1-A89E-668828B99704}" type="slidenum">
              <a:rPr lang="en-CA" smtClean="0"/>
              <a:t>20</a:t>
            </a:fld>
            <a:endParaRPr lang="en-CA"/>
          </a:p>
        </p:txBody>
      </p:sp>
    </p:spTree>
    <p:extLst>
      <p:ext uri="{BB962C8B-B14F-4D97-AF65-F5344CB8AC3E}">
        <p14:creationId xmlns:p14="http://schemas.microsoft.com/office/powerpoint/2010/main" val="10050472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C4571BBA-7530-42C1-A89E-668828B99704}" type="slidenum">
              <a:rPr lang="en-CA" smtClean="0"/>
              <a:t>21</a:t>
            </a:fld>
            <a:endParaRPr lang="en-CA"/>
          </a:p>
        </p:txBody>
      </p:sp>
    </p:spTree>
    <p:extLst>
      <p:ext uri="{BB962C8B-B14F-4D97-AF65-F5344CB8AC3E}">
        <p14:creationId xmlns:p14="http://schemas.microsoft.com/office/powerpoint/2010/main" val="16798098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We have chosen the “Intermediate” level of proficiency for comparing the success of the three FSL programs offered in NB. This level can be considered “conversational French”.</a:t>
            </a:r>
          </a:p>
        </p:txBody>
      </p:sp>
      <p:sp>
        <p:nvSpPr>
          <p:cNvPr id="4" name="Slide Number Placeholder 3"/>
          <p:cNvSpPr>
            <a:spLocks noGrp="1"/>
          </p:cNvSpPr>
          <p:nvPr>
            <p:ph type="sldNum" sz="quarter" idx="10"/>
          </p:nvPr>
        </p:nvSpPr>
        <p:spPr/>
        <p:txBody>
          <a:bodyPr/>
          <a:lstStyle/>
          <a:p>
            <a:fld id="{C4571BBA-7530-42C1-A89E-668828B99704}" type="slidenum">
              <a:rPr lang="en-CA" smtClean="0"/>
              <a:t>22</a:t>
            </a:fld>
            <a:endParaRPr lang="en-CA"/>
          </a:p>
        </p:txBody>
      </p:sp>
    </p:spTree>
    <p:extLst>
      <p:ext uri="{BB962C8B-B14F-4D97-AF65-F5344CB8AC3E}">
        <p14:creationId xmlns:p14="http://schemas.microsoft.com/office/powerpoint/2010/main" val="29535744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trike="sngStrike" dirty="0"/>
              <a:t>Administration of the Grade 6 and 10 Oral Proficiency Assessments alternate, so the Grade 10 results are from the 2017-18 year. They are included in the presentation to provide a more complete picture of FSL results.</a:t>
            </a:r>
          </a:p>
        </p:txBody>
      </p:sp>
      <p:sp>
        <p:nvSpPr>
          <p:cNvPr id="4" name="Slide Number Placeholder 3"/>
          <p:cNvSpPr>
            <a:spLocks noGrp="1"/>
          </p:cNvSpPr>
          <p:nvPr>
            <p:ph type="sldNum" sz="quarter" idx="5"/>
          </p:nvPr>
        </p:nvSpPr>
        <p:spPr/>
        <p:txBody>
          <a:bodyPr/>
          <a:lstStyle/>
          <a:p>
            <a:fld id="{C4571BBA-7530-42C1-A89E-668828B99704}" type="slidenum">
              <a:rPr lang="en-CA" smtClean="0"/>
              <a:t>23</a:t>
            </a:fld>
            <a:endParaRPr lang="en-CA"/>
          </a:p>
        </p:txBody>
      </p:sp>
    </p:spTree>
    <p:extLst>
      <p:ext uri="{BB962C8B-B14F-4D97-AF65-F5344CB8AC3E}">
        <p14:creationId xmlns:p14="http://schemas.microsoft.com/office/powerpoint/2010/main" val="12021407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C4571BBA-7530-42C1-A89E-668828B99704}" type="slidenum">
              <a:rPr lang="en-CA" smtClean="0"/>
              <a:t>24</a:t>
            </a:fld>
            <a:endParaRPr lang="en-CA"/>
          </a:p>
        </p:txBody>
      </p:sp>
    </p:spTree>
    <p:extLst>
      <p:ext uri="{BB962C8B-B14F-4D97-AF65-F5344CB8AC3E}">
        <p14:creationId xmlns:p14="http://schemas.microsoft.com/office/powerpoint/2010/main" val="40953511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Note: In 2014-2015 school year, participation was mandatory for Grade 12 Early and Late entry French Immersion students but not for PIF.</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French Immersion students, both early and late entry are defined as those who adhere to Policy 309. Students must have taken 25% of courses in French in Grade 11 and/or Grade 12. </a:t>
            </a:r>
            <a:endParaRPr lang="en-CA" sz="1200" kern="1200" dirty="0">
              <a:solidFill>
                <a:schemeClr val="tx1"/>
              </a:solidFill>
              <a:effectLst/>
              <a:latin typeface="+mn-lt"/>
              <a:ea typeface="+mn-ea"/>
              <a:cs typeface="+mn-cs"/>
            </a:endParaRPr>
          </a:p>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In Year 2015-16, </a:t>
            </a:r>
            <a:r>
              <a:rPr lang="en-US" sz="1200" kern="1200" dirty="0">
                <a:solidFill>
                  <a:schemeClr val="tx1"/>
                </a:solidFill>
                <a:effectLst/>
                <a:latin typeface="+mn-lt"/>
                <a:ea typeface="+mn-ea"/>
                <a:cs typeface="+mn-cs"/>
              </a:rPr>
              <a:t>participation was mandatory for Grade 12 all three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Reason being we have exhibited the data for PIF beginning 2015-16</a:t>
            </a:r>
            <a:endParaRPr lang="en-CA" dirty="0"/>
          </a:p>
        </p:txBody>
      </p:sp>
      <p:sp>
        <p:nvSpPr>
          <p:cNvPr id="4" name="Slide Number Placeholder 3"/>
          <p:cNvSpPr>
            <a:spLocks noGrp="1"/>
          </p:cNvSpPr>
          <p:nvPr>
            <p:ph type="sldNum" sz="quarter" idx="5"/>
          </p:nvPr>
        </p:nvSpPr>
        <p:spPr/>
        <p:txBody>
          <a:bodyPr/>
          <a:lstStyle/>
          <a:p>
            <a:fld id="{C4571BBA-7530-42C1-A89E-668828B99704}" type="slidenum">
              <a:rPr lang="en-CA" smtClean="0"/>
              <a:t>25</a:t>
            </a:fld>
            <a:endParaRPr lang="en-CA"/>
          </a:p>
        </p:txBody>
      </p:sp>
    </p:spTree>
    <p:extLst>
      <p:ext uri="{BB962C8B-B14F-4D97-AF65-F5344CB8AC3E}">
        <p14:creationId xmlns:p14="http://schemas.microsoft.com/office/powerpoint/2010/main" val="20967673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Promising results for the IF/</a:t>
            </a:r>
            <a:r>
              <a:rPr lang="en-CA" dirty="0" err="1"/>
              <a:t>PIF</a:t>
            </a:r>
            <a:r>
              <a:rPr lang="en-CA" dirty="0"/>
              <a:t> program. Results have improved in all districts.</a:t>
            </a:r>
          </a:p>
        </p:txBody>
      </p:sp>
      <p:sp>
        <p:nvSpPr>
          <p:cNvPr id="4" name="Slide Number Placeholder 3"/>
          <p:cNvSpPr>
            <a:spLocks noGrp="1"/>
          </p:cNvSpPr>
          <p:nvPr>
            <p:ph type="sldNum" sz="quarter" idx="5"/>
          </p:nvPr>
        </p:nvSpPr>
        <p:spPr/>
        <p:txBody>
          <a:bodyPr/>
          <a:lstStyle/>
          <a:p>
            <a:fld id="{C4571BBA-7530-42C1-A89E-668828B99704}" type="slidenum">
              <a:rPr lang="en-CA" smtClean="0"/>
              <a:t>26</a:t>
            </a:fld>
            <a:endParaRPr lang="en-CA"/>
          </a:p>
        </p:txBody>
      </p:sp>
    </p:spTree>
    <p:extLst>
      <p:ext uri="{BB962C8B-B14F-4D97-AF65-F5344CB8AC3E}">
        <p14:creationId xmlns:p14="http://schemas.microsoft.com/office/powerpoint/2010/main" val="3899492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C4571BBA-7530-42C1-A89E-668828B99704}" type="slidenum">
              <a:rPr lang="en-CA" smtClean="0"/>
              <a:t>3</a:t>
            </a:fld>
            <a:endParaRPr lang="en-CA"/>
          </a:p>
        </p:txBody>
      </p:sp>
    </p:spTree>
    <p:extLst>
      <p:ext uri="{BB962C8B-B14F-4D97-AF65-F5344CB8AC3E}">
        <p14:creationId xmlns:p14="http://schemas.microsoft.com/office/powerpoint/2010/main" val="339763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EYE-DA = Early Years Evaluation-Direct Assessment</a:t>
            </a:r>
          </a:p>
          <a:p>
            <a:r>
              <a:rPr lang="en-CA" dirty="0"/>
              <a:t>This screener is administered the fall prior to Kindergarten entry to identify children who have delays in any of the domains. This provides time for interventions and planning before children begin school.</a:t>
            </a:r>
          </a:p>
        </p:txBody>
      </p:sp>
      <p:sp>
        <p:nvSpPr>
          <p:cNvPr id="4" name="Slide Number Placeholder 3"/>
          <p:cNvSpPr>
            <a:spLocks noGrp="1"/>
          </p:cNvSpPr>
          <p:nvPr>
            <p:ph type="sldNum" sz="quarter" idx="5"/>
          </p:nvPr>
        </p:nvSpPr>
        <p:spPr/>
        <p:txBody>
          <a:bodyPr/>
          <a:lstStyle/>
          <a:p>
            <a:fld id="{C4571BBA-7530-42C1-A89E-668828B99704}" type="slidenum">
              <a:rPr lang="en-CA" smtClean="0"/>
              <a:t>4</a:t>
            </a:fld>
            <a:endParaRPr lang="en-CA"/>
          </a:p>
        </p:txBody>
      </p:sp>
    </p:spTree>
    <p:extLst>
      <p:ext uri="{BB962C8B-B14F-4D97-AF65-F5344CB8AC3E}">
        <p14:creationId xmlns:p14="http://schemas.microsoft.com/office/powerpoint/2010/main" val="1819051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71BBA-7530-42C1-A89E-668828B99704}" type="slidenum">
              <a:rPr lang="en-CA" smtClean="0"/>
              <a:t>5</a:t>
            </a:fld>
            <a:endParaRPr lang="en-CA"/>
          </a:p>
        </p:txBody>
      </p:sp>
    </p:spTree>
    <p:extLst>
      <p:ext uri="{BB962C8B-B14F-4D97-AF65-F5344CB8AC3E}">
        <p14:creationId xmlns:p14="http://schemas.microsoft.com/office/powerpoint/2010/main" val="2131623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71BBA-7530-42C1-A89E-668828B99704}" type="slidenum">
              <a:rPr lang="en-CA" smtClean="0"/>
              <a:t>6</a:t>
            </a:fld>
            <a:endParaRPr lang="en-CA"/>
          </a:p>
        </p:txBody>
      </p:sp>
    </p:spTree>
    <p:extLst>
      <p:ext uri="{BB962C8B-B14F-4D97-AF65-F5344CB8AC3E}">
        <p14:creationId xmlns:p14="http://schemas.microsoft.com/office/powerpoint/2010/main" val="1921762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71BBA-7530-42C1-A89E-668828B99704}" type="slidenum">
              <a:rPr lang="en-CA" smtClean="0"/>
              <a:t>7</a:t>
            </a:fld>
            <a:endParaRPr lang="en-CA"/>
          </a:p>
        </p:txBody>
      </p:sp>
    </p:spTree>
    <p:extLst>
      <p:ext uri="{BB962C8B-B14F-4D97-AF65-F5344CB8AC3E}">
        <p14:creationId xmlns:p14="http://schemas.microsoft.com/office/powerpoint/2010/main" val="1583059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71BBA-7530-42C1-A89E-668828B99704}" type="slidenum">
              <a:rPr lang="en-CA" smtClean="0"/>
              <a:t>8</a:t>
            </a:fld>
            <a:endParaRPr lang="en-CA"/>
          </a:p>
        </p:txBody>
      </p:sp>
    </p:spTree>
    <p:extLst>
      <p:ext uri="{BB962C8B-B14F-4D97-AF65-F5344CB8AC3E}">
        <p14:creationId xmlns:p14="http://schemas.microsoft.com/office/powerpoint/2010/main" val="3567284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71BBA-7530-42C1-A89E-668828B99704}" type="slidenum">
              <a:rPr lang="en-CA" smtClean="0"/>
              <a:t>9</a:t>
            </a:fld>
            <a:endParaRPr lang="en-CA"/>
          </a:p>
        </p:txBody>
      </p:sp>
    </p:spTree>
    <p:extLst>
      <p:ext uri="{BB962C8B-B14F-4D97-AF65-F5344CB8AC3E}">
        <p14:creationId xmlns:p14="http://schemas.microsoft.com/office/powerpoint/2010/main" val="1724434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p:cNvSpPr>
            <a:spLocks noGrp="1"/>
          </p:cNvSpPr>
          <p:nvPr>
            <p:ph type="sldNum" sz="quarter" idx="10"/>
          </p:nvPr>
        </p:nvSpPr>
        <p:spPr/>
        <p:txBody>
          <a:bodyPr/>
          <a:lstStyle>
            <a:lvl1pPr>
              <a:defRPr/>
            </a:lvl1pPr>
          </a:lstStyle>
          <a:p>
            <a:pPr>
              <a:defRPr/>
            </a:pPr>
            <a:fld id="{5FADA4BF-BC36-4403-ABF5-87703CBBD19D}"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989307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pPr>
              <a:defRPr/>
            </a:pPr>
            <a:fld id="{24DCAC62-192C-4FF2-9133-C37E4D1BC64C}"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16417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05575" y="328613"/>
            <a:ext cx="2028825" cy="57673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7513" y="328613"/>
            <a:ext cx="5935662" cy="57673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pPr>
              <a:defRPr/>
            </a:pPr>
            <a:fld id="{5BB701B9-BA31-41E0-B220-8D5839992FDB}"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934411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p>
        </p:txBody>
      </p:sp>
      <p:sp>
        <p:nvSpPr>
          <p:cNvPr id="3" name="Content Placeholder 2"/>
          <p:cNvSpPr>
            <a:spLocks noGrp="1"/>
          </p:cNvSpPr>
          <p:nvPr>
            <p:ph idx="1"/>
          </p:nvPr>
        </p:nvSpPr>
        <p:spPr/>
        <p:txBody>
          <a:bodyPr/>
          <a:lstStyle>
            <a:lvl1pPr>
              <a:defRPr sz="24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10"/>
          </p:nvPr>
        </p:nvSpPr>
        <p:spPr/>
        <p:txBody>
          <a:bodyPr/>
          <a:lstStyle>
            <a:lvl1pPr>
              <a:defRPr/>
            </a:lvl1pPr>
          </a:lstStyle>
          <a:p>
            <a:pPr>
              <a:defRPr/>
            </a:pPr>
            <a:fld id="{647494B8-84F0-47B9-B14F-FC993FB975DE}"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417235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6A98FDC1-49C9-40C4-8CD3-BCAB8FA4CEFB}"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354342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624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0" y="1371600"/>
            <a:ext cx="39624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a:spLocks noGrp="1"/>
          </p:cNvSpPr>
          <p:nvPr>
            <p:ph type="sldNum" sz="quarter" idx="10"/>
          </p:nvPr>
        </p:nvSpPr>
        <p:spPr/>
        <p:txBody>
          <a:bodyPr/>
          <a:lstStyle>
            <a:lvl1pPr>
              <a:defRPr/>
            </a:lvl1pPr>
          </a:lstStyle>
          <a:p>
            <a:pPr>
              <a:defRPr/>
            </a:pPr>
            <a:fld id="{693846E4-B49C-4DFD-AE24-D3D2CE7C6A41}"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095452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p:cNvSpPr>
            <a:spLocks noGrp="1"/>
          </p:cNvSpPr>
          <p:nvPr>
            <p:ph type="sldNum" sz="quarter" idx="10"/>
          </p:nvPr>
        </p:nvSpPr>
        <p:spPr/>
        <p:txBody>
          <a:bodyPr/>
          <a:lstStyle>
            <a:lvl1pPr>
              <a:defRPr/>
            </a:lvl1pPr>
          </a:lstStyle>
          <a:p>
            <a:pPr>
              <a:defRPr/>
            </a:pPr>
            <a:fld id="{98562237-FEF3-4603-915C-D52D4AC4F0A7}"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62726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p>
        </p:txBody>
      </p:sp>
      <p:sp>
        <p:nvSpPr>
          <p:cNvPr id="3" name="Slide Number Placeholder 3"/>
          <p:cNvSpPr>
            <a:spLocks noGrp="1"/>
          </p:cNvSpPr>
          <p:nvPr>
            <p:ph type="sldNum" sz="quarter" idx="10"/>
          </p:nvPr>
        </p:nvSpPr>
        <p:spPr/>
        <p:txBody>
          <a:bodyPr/>
          <a:lstStyle>
            <a:lvl1pPr>
              <a:defRPr/>
            </a:lvl1pPr>
          </a:lstStyle>
          <a:p>
            <a:pPr>
              <a:defRPr/>
            </a:pPr>
            <a:fld id="{B3B05497-78A5-4FCA-A14A-22B346CB2810}"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873477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04FF86DF-474F-4CDD-A0DD-E93D5075EABD}"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170391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a:spLocks noGrp="1"/>
          </p:cNvSpPr>
          <p:nvPr>
            <p:ph type="sldNum" sz="quarter" idx="10"/>
          </p:nvPr>
        </p:nvSpPr>
        <p:spPr/>
        <p:txBody>
          <a:bodyPr/>
          <a:lstStyle>
            <a:lvl1pPr>
              <a:defRPr/>
            </a:lvl1pPr>
          </a:lstStyle>
          <a:p>
            <a:pPr>
              <a:defRPr/>
            </a:pPr>
            <a:fld id="{2B297854-31A1-4C60-960F-AE70E9E73BAB}"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125217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a:spLocks noGrp="1"/>
          </p:cNvSpPr>
          <p:nvPr>
            <p:ph type="sldNum" sz="quarter" idx="10"/>
          </p:nvPr>
        </p:nvSpPr>
        <p:spPr/>
        <p:txBody>
          <a:bodyPr/>
          <a:lstStyle>
            <a:lvl1pPr>
              <a:defRPr/>
            </a:lvl1pPr>
          </a:lstStyle>
          <a:p>
            <a:pPr>
              <a:defRPr/>
            </a:pPr>
            <a:fld id="{54D449C6-D2C7-4522-9A89-BED429EBA13B}"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414493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17513" y="328613"/>
            <a:ext cx="8116887"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3716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a:spLocks noGrp="1"/>
          </p:cNvSpPr>
          <p:nvPr>
            <p:ph type="sldNum" sz="quarter" idx="4"/>
          </p:nvPr>
        </p:nvSpPr>
        <p:spPr>
          <a:xfrm>
            <a:off x="76200" y="6477000"/>
            <a:ext cx="2133600" cy="381000"/>
          </a:xfrm>
          <a:prstGeom prst="rect">
            <a:avLst/>
          </a:prstGeom>
          <a:ln/>
        </p:spPr>
        <p:txBody>
          <a:bodyPr vert="horz" wrap="square" lIns="91440" tIns="45720" rIns="91440" bIns="45720" numCol="1" anchor="t" anchorCtr="0" compatLnSpc="1">
            <a:prstTxWarp prst="textNoShape">
              <a:avLst/>
            </a:prstTxWarp>
          </a:bodyPr>
          <a:lstStyle>
            <a:lvl1pPr>
              <a:defRPr sz="1600">
                <a:solidFill>
                  <a:schemeClr val="bg1"/>
                </a:solidFill>
                <a:latin typeface="Arial Narrow" pitchFamily="34" charset="0"/>
              </a:defRPr>
            </a:lvl1pPr>
          </a:lstStyle>
          <a:p>
            <a:pPr eaLnBrk="0" fontAlgn="base" hangingPunct="0">
              <a:spcBef>
                <a:spcPct val="0"/>
              </a:spcBef>
              <a:spcAft>
                <a:spcPct val="0"/>
              </a:spcAft>
              <a:defRPr/>
            </a:pPr>
            <a:fld id="{46A3B0F1-2A00-4E91-B4BE-85796498F19C}" type="slidenum">
              <a:rPr lang="en-US">
                <a:solidFill>
                  <a:srgbClr val="FFFFFF"/>
                </a:solidFill>
              </a:rPr>
              <a:pPr eaLnBrk="0" fontAlgn="base" hangingPunct="0">
                <a:spcBef>
                  <a:spcPct val="0"/>
                </a:spcBef>
                <a:spcAft>
                  <a:spcPct val="0"/>
                </a:spcAft>
                <a:defRPr/>
              </a:pPr>
              <a:t>‹#›</a:t>
            </a:fld>
            <a:endParaRPr lang="en-US" dirty="0">
              <a:solidFill>
                <a:srgbClr val="FFFFFF"/>
              </a:solidFill>
            </a:endParaRPr>
          </a:p>
        </p:txBody>
      </p:sp>
      <p:pic>
        <p:nvPicPr>
          <p:cNvPr id="1029" name="Picture 9" descr="Branded-Footer-Design3.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5019675"/>
            <a:ext cx="9144000"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91231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28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p:titleStyle>
    <p:bodyStyle>
      <a:lvl1pPr marL="288925" indent="-288925" algn="l" rtl="0" eaLnBrk="0" fontAlgn="base" hangingPunct="0">
        <a:spcBef>
          <a:spcPct val="20000"/>
        </a:spcBef>
        <a:spcAft>
          <a:spcPct val="0"/>
        </a:spcAft>
        <a:buChar char="•"/>
        <a:defRPr sz="2800">
          <a:solidFill>
            <a:srgbClr val="464646"/>
          </a:solidFill>
          <a:latin typeface="+mn-lt"/>
          <a:ea typeface="+mn-ea"/>
          <a:cs typeface="+mn-cs"/>
        </a:defRPr>
      </a:lvl1pPr>
      <a:lvl2pPr marL="742950" indent="-285750" algn="l" rtl="0" eaLnBrk="0" fontAlgn="base" hangingPunct="0">
        <a:spcBef>
          <a:spcPct val="20000"/>
        </a:spcBef>
        <a:spcAft>
          <a:spcPct val="0"/>
        </a:spcAft>
        <a:buChar char="–"/>
        <a:defRPr sz="2400">
          <a:solidFill>
            <a:srgbClr val="464646"/>
          </a:solidFill>
          <a:latin typeface="+mn-lt"/>
          <a:ea typeface="+mn-ea"/>
        </a:defRPr>
      </a:lvl2pPr>
      <a:lvl3pPr marL="1143000" indent="-228600" algn="l" rtl="0" eaLnBrk="0" fontAlgn="base" hangingPunct="0">
        <a:spcBef>
          <a:spcPct val="20000"/>
        </a:spcBef>
        <a:spcAft>
          <a:spcPct val="0"/>
        </a:spcAft>
        <a:buChar char="•"/>
        <a:defRPr sz="2400">
          <a:solidFill>
            <a:srgbClr val="464646"/>
          </a:solidFill>
          <a:latin typeface="+mn-lt"/>
          <a:ea typeface="+mn-ea"/>
        </a:defRPr>
      </a:lvl3pPr>
      <a:lvl4pPr marL="1600200" indent="-228600" algn="l" rtl="0" eaLnBrk="0" fontAlgn="base" hangingPunct="0">
        <a:spcBef>
          <a:spcPct val="20000"/>
        </a:spcBef>
        <a:spcAft>
          <a:spcPct val="0"/>
        </a:spcAft>
        <a:buChar char="–"/>
        <a:defRPr sz="2000">
          <a:solidFill>
            <a:srgbClr val="464646"/>
          </a:solidFill>
          <a:latin typeface="+mn-lt"/>
          <a:ea typeface="+mn-ea"/>
        </a:defRPr>
      </a:lvl4pPr>
      <a:lvl5pPr marL="2057400" indent="-228600" algn="l" rtl="0" eaLnBrk="0" fontAlgn="base" hangingPunct="0">
        <a:spcBef>
          <a:spcPct val="20000"/>
        </a:spcBef>
        <a:spcAft>
          <a:spcPct val="0"/>
        </a:spcAft>
        <a:buChar char="»"/>
        <a:defRPr sz="2000">
          <a:solidFill>
            <a:srgbClr val="464646"/>
          </a:solidFill>
          <a:latin typeface="+mn-lt"/>
          <a:ea typeface="+mn-ea"/>
        </a:defRPr>
      </a:lvl5pPr>
      <a:lvl6pPr marL="2514600" indent="-228600" algn="l" rtl="0" fontAlgn="base">
        <a:spcBef>
          <a:spcPct val="20000"/>
        </a:spcBef>
        <a:spcAft>
          <a:spcPct val="0"/>
        </a:spcAft>
        <a:buChar char="»"/>
        <a:defRPr sz="2000">
          <a:solidFill>
            <a:srgbClr val="464646"/>
          </a:solidFill>
          <a:latin typeface="+mn-lt"/>
          <a:ea typeface="+mn-ea"/>
        </a:defRPr>
      </a:lvl6pPr>
      <a:lvl7pPr marL="2971800" indent="-228600" algn="l" rtl="0" fontAlgn="base">
        <a:spcBef>
          <a:spcPct val="20000"/>
        </a:spcBef>
        <a:spcAft>
          <a:spcPct val="0"/>
        </a:spcAft>
        <a:buChar char="»"/>
        <a:defRPr sz="2000">
          <a:solidFill>
            <a:srgbClr val="464646"/>
          </a:solidFill>
          <a:latin typeface="+mn-lt"/>
          <a:ea typeface="+mn-ea"/>
        </a:defRPr>
      </a:lvl7pPr>
      <a:lvl8pPr marL="3429000" indent="-228600" algn="l" rtl="0" fontAlgn="base">
        <a:spcBef>
          <a:spcPct val="20000"/>
        </a:spcBef>
        <a:spcAft>
          <a:spcPct val="0"/>
        </a:spcAft>
        <a:buChar char="»"/>
        <a:defRPr sz="2000">
          <a:solidFill>
            <a:srgbClr val="464646"/>
          </a:solidFill>
          <a:latin typeface="+mn-lt"/>
          <a:ea typeface="+mn-ea"/>
        </a:defRPr>
      </a:lvl8pPr>
      <a:lvl9pPr marL="3886200" indent="-228600" algn="l" rtl="0" fontAlgn="base">
        <a:spcBef>
          <a:spcPct val="20000"/>
        </a:spcBef>
        <a:spcAft>
          <a:spcPct val="0"/>
        </a:spcAft>
        <a:buChar char="»"/>
        <a:defRPr sz="2000">
          <a:solidFill>
            <a:srgbClr val="464646"/>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2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39E0B2-DB5D-4665-9C6B-B5CCD8BCDD48}"/>
              </a:ext>
            </a:extLst>
          </p:cNvPr>
          <p:cNvSpPr>
            <a:spLocks noGrp="1"/>
          </p:cNvSpPr>
          <p:nvPr>
            <p:ph type="ctrTitle"/>
          </p:nvPr>
        </p:nvSpPr>
        <p:spPr>
          <a:xfrm>
            <a:off x="647700" y="2362200"/>
            <a:ext cx="7772400" cy="697149"/>
          </a:xfrm>
        </p:spPr>
        <p:txBody>
          <a:bodyPr/>
          <a:lstStyle/>
          <a:p>
            <a:pPr algn="ctr"/>
            <a:r>
              <a:rPr lang="en-CA" sz="3200" dirty="0"/>
              <a:t>ASD-S Assessment Results 2020-21</a:t>
            </a:r>
          </a:p>
        </p:txBody>
      </p:sp>
      <p:sp>
        <p:nvSpPr>
          <p:cNvPr id="5" name="Subtitle 4">
            <a:extLst>
              <a:ext uri="{FF2B5EF4-FFF2-40B4-BE49-F238E27FC236}">
                <a16:creationId xmlns:a16="http://schemas.microsoft.com/office/drawing/2014/main" id="{97E005A0-4006-41D0-9F9D-C926D57F986F}"/>
              </a:ext>
            </a:extLst>
          </p:cNvPr>
          <p:cNvSpPr>
            <a:spLocks noGrp="1"/>
          </p:cNvSpPr>
          <p:nvPr>
            <p:ph type="subTitle" idx="1"/>
          </p:nvPr>
        </p:nvSpPr>
        <p:spPr>
          <a:xfrm>
            <a:off x="958175" y="3208438"/>
            <a:ext cx="7239000" cy="633988"/>
          </a:xfrm>
        </p:spPr>
        <p:txBody>
          <a:bodyPr/>
          <a:lstStyle/>
          <a:p>
            <a:r>
              <a:rPr lang="en-CA" dirty="0">
                <a:solidFill>
                  <a:schemeClr val="tx1"/>
                </a:solidFill>
              </a:rPr>
              <a:t>Anglophone Sector</a:t>
            </a:r>
          </a:p>
        </p:txBody>
      </p:sp>
    </p:spTree>
    <p:extLst>
      <p:ext uri="{BB962C8B-B14F-4D97-AF65-F5344CB8AC3E}">
        <p14:creationId xmlns:p14="http://schemas.microsoft.com/office/powerpoint/2010/main" val="3410398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p:txBody>
          <a:bodyPr/>
          <a:lstStyle/>
          <a:p>
            <a:r>
              <a:rPr lang="en-CA" dirty="0"/>
              <a:t>Assessment Program </a:t>
            </a:r>
            <a:r>
              <a:rPr lang="en-CA" sz="2800" dirty="0"/>
              <a:t>Updates</a:t>
            </a:r>
          </a:p>
        </p:txBody>
      </p:sp>
      <p:sp>
        <p:nvSpPr>
          <p:cNvPr id="6" name="Content Placeholder 5">
            <a:extLst>
              <a:ext uri="{FF2B5EF4-FFF2-40B4-BE49-F238E27FC236}">
                <a16:creationId xmlns:a16="http://schemas.microsoft.com/office/drawing/2014/main" id="{5060ACB6-758F-4EF8-9E50-3FA10FC64B31}"/>
              </a:ext>
            </a:extLst>
          </p:cNvPr>
          <p:cNvSpPr>
            <a:spLocks noGrp="1"/>
          </p:cNvSpPr>
          <p:nvPr>
            <p:ph idx="1"/>
          </p:nvPr>
        </p:nvSpPr>
        <p:spPr>
          <a:xfrm>
            <a:off x="597568" y="914400"/>
            <a:ext cx="8308974" cy="5229512"/>
          </a:xfrm>
        </p:spPr>
        <p:txBody>
          <a:bodyPr>
            <a:normAutofit fontScale="92500" lnSpcReduction="20000"/>
          </a:bodyPr>
          <a:lstStyle/>
          <a:p>
            <a:pPr marL="1376363" indent="-1376363">
              <a:buNone/>
            </a:pPr>
            <a:r>
              <a:rPr lang="en-US" dirty="0"/>
              <a:t>2017-18	Alignment with Francophone reporting methodology: </a:t>
            </a:r>
            <a:endParaRPr lang="en-CA" dirty="0"/>
          </a:p>
          <a:p>
            <a:pPr marL="1376363" indent="0">
              <a:buNone/>
            </a:pPr>
            <a:r>
              <a:rPr lang="en-US" dirty="0"/>
              <a:t>(1) transition to item response theory (</a:t>
            </a:r>
            <a:r>
              <a:rPr lang="en-US" dirty="0" err="1"/>
              <a:t>IRT</a:t>
            </a:r>
            <a:r>
              <a:rPr lang="en-US" dirty="0"/>
              <a:t>) statistical analysis begun</a:t>
            </a:r>
            <a:endParaRPr lang="en-CA" dirty="0"/>
          </a:p>
          <a:p>
            <a:pPr marL="1376363" indent="0">
              <a:buNone/>
            </a:pPr>
            <a:r>
              <a:rPr lang="en-US" dirty="0"/>
              <a:t>(2) discontinued practice of counting students who missed the assessment as </a:t>
            </a:r>
            <a:r>
              <a:rPr lang="en-US" i="1" dirty="0"/>
              <a:t>Below Appropriate Achievement</a:t>
            </a:r>
            <a:r>
              <a:rPr lang="en-US" dirty="0"/>
              <a:t> (percent exempted still counts as </a:t>
            </a:r>
            <a:r>
              <a:rPr lang="en-US" i="1" dirty="0"/>
              <a:t>Below</a:t>
            </a:r>
            <a:r>
              <a:rPr lang="en-US" dirty="0"/>
              <a:t>)</a:t>
            </a:r>
            <a:endParaRPr lang="en-CA" dirty="0"/>
          </a:p>
          <a:p>
            <a:pPr marL="0" indent="0">
              <a:buNone/>
            </a:pPr>
            <a:endParaRPr lang="en-CA" dirty="0"/>
          </a:p>
          <a:p>
            <a:pPr marL="1376363" indent="-1376363">
              <a:buNone/>
            </a:pPr>
            <a:r>
              <a:rPr lang="en-US" dirty="0"/>
              <a:t>2018-19	Transition to IRT continued</a:t>
            </a:r>
            <a:endParaRPr lang="en-CA" dirty="0"/>
          </a:p>
          <a:p>
            <a:pPr marL="0" indent="0">
              <a:buNone/>
            </a:pPr>
            <a:endParaRPr lang="en-CA" dirty="0"/>
          </a:p>
          <a:p>
            <a:pPr marL="1376363" indent="-1376363">
              <a:buNone/>
            </a:pPr>
            <a:r>
              <a:rPr lang="en-US" dirty="0"/>
              <a:t>2019-20	COVID - Only ELPA and Grade 12 French oral proficiency administered; transition to IRT complete</a:t>
            </a:r>
            <a:endParaRPr lang="en-CA" dirty="0"/>
          </a:p>
          <a:p>
            <a:pPr marL="0" indent="0">
              <a:buNone/>
            </a:pPr>
            <a:endParaRPr lang="en-CA" dirty="0"/>
          </a:p>
          <a:p>
            <a:pPr marL="1376363" indent="-1376363">
              <a:buNone/>
            </a:pPr>
            <a:r>
              <a:rPr lang="en-US" dirty="0"/>
              <a:t>2020-21	COVID - Only English and French Second Language administered; transition to census administration begun (vs. matrix sample where students complete only ¼ of the assessment items)</a:t>
            </a:r>
            <a:endParaRPr lang="en-CA" dirty="0"/>
          </a:p>
        </p:txBody>
      </p:sp>
    </p:spTree>
    <p:extLst>
      <p:ext uri="{BB962C8B-B14F-4D97-AF65-F5344CB8AC3E}">
        <p14:creationId xmlns:p14="http://schemas.microsoft.com/office/powerpoint/2010/main" val="992627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185BE-868A-488F-AB64-31FD5E575B43}"/>
              </a:ext>
            </a:extLst>
          </p:cNvPr>
          <p:cNvSpPr>
            <a:spLocks noGrp="1"/>
          </p:cNvSpPr>
          <p:nvPr>
            <p:ph type="title"/>
          </p:nvPr>
        </p:nvSpPr>
        <p:spPr>
          <a:xfrm>
            <a:off x="628650" y="381000"/>
            <a:ext cx="7886700" cy="533400"/>
          </a:xfrm>
        </p:spPr>
        <p:txBody>
          <a:bodyPr>
            <a:noAutofit/>
          </a:bodyPr>
          <a:lstStyle/>
          <a:p>
            <a:r>
              <a:rPr lang="en-CA" dirty="0"/>
              <a:t>Move to Census Assessment</a:t>
            </a:r>
          </a:p>
        </p:txBody>
      </p:sp>
      <p:sp>
        <p:nvSpPr>
          <p:cNvPr id="6" name="Content Placeholder 5">
            <a:extLst>
              <a:ext uri="{FF2B5EF4-FFF2-40B4-BE49-F238E27FC236}">
                <a16:creationId xmlns:a16="http://schemas.microsoft.com/office/drawing/2014/main" id="{28A6C015-A9CA-46BE-A1A0-8DB9875AAFE1}"/>
              </a:ext>
            </a:extLst>
          </p:cNvPr>
          <p:cNvSpPr>
            <a:spLocks noGrp="1"/>
          </p:cNvSpPr>
          <p:nvPr>
            <p:ph idx="1"/>
          </p:nvPr>
        </p:nvSpPr>
        <p:spPr>
          <a:xfrm>
            <a:off x="628650" y="1143000"/>
            <a:ext cx="7886700" cy="3814720"/>
          </a:xfrm>
        </p:spPr>
        <p:txBody>
          <a:bodyPr>
            <a:normAutofit fontScale="92500" lnSpcReduction="20000"/>
          </a:bodyPr>
          <a:lstStyle/>
          <a:p>
            <a:pPr marL="0" indent="0">
              <a:spcAft>
                <a:spcPts val="900"/>
              </a:spcAft>
              <a:buNone/>
            </a:pPr>
            <a:r>
              <a:rPr lang="en-CA" dirty="0"/>
              <a:t>Why?</a:t>
            </a:r>
          </a:p>
          <a:p>
            <a:pPr marL="342900" indent="-342900">
              <a:lnSpc>
                <a:spcPct val="130000"/>
              </a:lnSpc>
              <a:buFont typeface="Wingdings" panose="05000000000000000000" pitchFamily="2" charset="2"/>
              <a:buChar char="§"/>
            </a:pPr>
            <a:r>
              <a:rPr lang="en-CA" dirty="0"/>
              <a:t>Results are more precise</a:t>
            </a:r>
          </a:p>
          <a:p>
            <a:pPr marL="342900" indent="-342900">
              <a:lnSpc>
                <a:spcPct val="130000"/>
              </a:lnSpc>
              <a:buFont typeface="Wingdings" panose="05000000000000000000" pitchFamily="2" charset="2"/>
              <a:buChar char="§"/>
            </a:pPr>
            <a:r>
              <a:rPr lang="en-US" dirty="0"/>
              <a:t>Produces classroom-level data that is more relevant for teachers and </a:t>
            </a:r>
            <a:r>
              <a:rPr lang="en-CA" dirty="0"/>
              <a:t>addresses equity across classrooms</a:t>
            </a:r>
          </a:p>
          <a:p>
            <a:pPr marL="342900" indent="-342900">
              <a:lnSpc>
                <a:spcPct val="130000"/>
              </a:lnSpc>
              <a:buFont typeface="Wingdings" panose="05000000000000000000" pitchFamily="2" charset="2"/>
              <a:buChar char="§"/>
            </a:pPr>
            <a:r>
              <a:rPr lang="en-CA" dirty="0"/>
              <a:t>Student-level results enable longitudinal research, tracking student cohorts, and subpopulations </a:t>
            </a:r>
          </a:p>
          <a:p>
            <a:pPr marL="342900" indent="-342900">
              <a:lnSpc>
                <a:spcPct val="130000"/>
              </a:lnSpc>
              <a:buFont typeface="Wingdings" panose="05000000000000000000" pitchFamily="2" charset="2"/>
              <a:buChar char="§"/>
            </a:pPr>
            <a:r>
              <a:rPr lang="en-CA" dirty="0"/>
              <a:t>Permits more detailed analyses of results to provide feedback for teachers, schools, and districts</a:t>
            </a:r>
          </a:p>
          <a:p>
            <a:pPr marL="342900" indent="-342900">
              <a:lnSpc>
                <a:spcPct val="130000"/>
              </a:lnSpc>
              <a:buFont typeface="Wingdings" panose="05000000000000000000" pitchFamily="2" charset="2"/>
              <a:buChar char="§"/>
            </a:pPr>
            <a:r>
              <a:rPr lang="en-CA" dirty="0"/>
              <a:t>Allows students see the results of their efforts</a:t>
            </a:r>
          </a:p>
        </p:txBody>
      </p:sp>
      <p:sp>
        <p:nvSpPr>
          <p:cNvPr id="7" name="Rectangle 6">
            <a:extLst>
              <a:ext uri="{FF2B5EF4-FFF2-40B4-BE49-F238E27FC236}">
                <a16:creationId xmlns:a16="http://schemas.microsoft.com/office/drawing/2014/main" id="{EB18ECA9-BAB9-42C4-9D8F-75AA12740297}"/>
              </a:ext>
            </a:extLst>
          </p:cNvPr>
          <p:cNvSpPr/>
          <p:nvPr/>
        </p:nvSpPr>
        <p:spPr>
          <a:xfrm>
            <a:off x="0" y="857250"/>
            <a:ext cx="221456" cy="51435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Tree>
    <p:extLst>
      <p:ext uri="{BB962C8B-B14F-4D97-AF65-F5344CB8AC3E}">
        <p14:creationId xmlns:p14="http://schemas.microsoft.com/office/powerpoint/2010/main" val="1373669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185BE-868A-488F-AB64-31FD5E575B43}"/>
              </a:ext>
            </a:extLst>
          </p:cNvPr>
          <p:cNvSpPr>
            <a:spLocks noGrp="1"/>
          </p:cNvSpPr>
          <p:nvPr>
            <p:ph type="title"/>
          </p:nvPr>
        </p:nvSpPr>
        <p:spPr>
          <a:xfrm>
            <a:off x="628650" y="355112"/>
            <a:ext cx="7886700" cy="502138"/>
          </a:xfrm>
        </p:spPr>
        <p:txBody>
          <a:bodyPr>
            <a:noAutofit/>
          </a:bodyPr>
          <a:lstStyle/>
          <a:p>
            <a:r>
              <a:rPr lang="en-CA" dirty="0"/>
              <a:t>2020-21 Results: Interpretation</a:t>
            </a:r>
          </a:p>
        </p:txBody>
      </p:sp>
      <p:sp>
        <p:nvSpPr>
          <p:cNvPr id="6" name="Content Placeholder 5">
            <a:extLst>
              <a:ext uri="{FF2B5EF4-FFF2-40B4-BE49-F238E27FC236}">
                <a16:creationId xmlns:a16="http://schemas.microsoft.com/office/drawing/2014/main" id="{28A6C015-A9CA-46BE-A1A0-8DB9875AAFE1}"/>
              </a:ext>
            </a:extLst>
          </p:cNvPr>
          <p:cNvSpPr>
            <a:spLocks noGrp="1"/>
          </p:cNvSpPr>
          <p:nvPr>
            <p:ph idx="1"/>
          </p:nvPr>
        </p:nvSpPr>
        <p:spPr>
          <a:xfrm>
            <a:off x="628650" y="1295400"/>
            <a:ext cx="7886700" cy="4202835"/>
          </a:xfrm>
        </p:spPr>
        <p:txBody>
          <a:bodyPr>
            <a:normAutofit/>
          </a:bodyPr>
          <a:lstStyle/>
          <a:p>
            <a:pPr>
              <a:spcAft>
                <a:spcPts val="900"/>
              </a:spcAft>
            </a:pPr>
            <a:r>
              <a:rPr lang="en-US" dirty="0"/>
              <a:t>Changes in administration or analysis generally require establishment of a new baseline. </a:t>
            </a:r>
          </a:p>
          <a:p>
            <a:pPr>
              <a:spcAft>
                <a:spcPts val="900"/>
              </a:spcAft>
            </a:pPr>
            <a:endParaRPr lang="en-US" sz="500" dirty="0"/>
          </a:p>
          <a:p>
            <a:pPr>
              <a:spcAft>
                <a:spcPts val="900"/>
              </a:spcAft>
            </a:pPr>
            <a:r>
              <a:rPr lang="en-US" dirty="0"/>
              <a:t>This affects comparability of results to previous years.</a:t>
            </a:r>
          </a:p>
        </p:txBody>
      </p:sp>
      <p:sp>
        <p:nvSpPr>
          <p:cNvPr id="7" name="Rectangle 6">
            <a:extLst>
              <a:ext uri="{FF2B5EF4-FFF2-40B4-BE49-F238E27FC236}">
                <a16:creationId xmlns:a16="http://schemas.microsoft.com/office/drawing/2014/main" id="{EB18ECA9-BAB9-42C4-9D8F-75AA12740297}"/>
              </a:ext>
            </a:extLst>
          </p:cNvPr>
          <p:cNvSpPr/>
          <p:nvPr/>
        </p:nvSpPr>
        <p:spPr>
          <a:xfrm>
            <a:off x="0" y="857250"/>
            <a:ext cx="221456" cy="51435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Tree>
    <p:extLst>
      <p:ext uri="{BB962C8B-B14F-4D97-AF65-F5344CB8AC3E}">
        <p14:creationId xmlns:p14="http://schemas.microsoft.com/office/powerpoint/2010/main" val="2493630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185BE-868A-488F-AB64-31FD5E575B43}"/>
              </a:ext>
            </a:extLst>
          </p:cNvPr>
          <p:cNvSpPr>
            <a:spLocks noGrp="1"/>
          </p:cNvSpPr>
          <p:nvPr>
            <p:ph type="title"/>
          </p:nvPr>
        </p:nvSpPr>
        <p:spPr>
          <a:xfrm>
            <a:off x="628650" y="381000"/>
            <a:ext cx="7886700" cy="594545"/>
          </a:xfrm>
        </p:spPr>
        <p:txBody>
          <a:bodyPr>
            <a:noAutofit/>
          </a:bodyPr>
          <a:lstStyle/>
          <a:p>
            <a:r>
              <a:rPr lang="en-CA" dirty="0"/>
              <a:t>2020-21</a:t>
            </a:r>
            <a:r>
              <a:rPr lang="en-CA" sz="2400" i="1" dirty="0">
                <a:solidFill>
                  <a:schemeClr val="accent5">
                    <a:lumMod val="75000"/>
                  </a:schemeClr>
                </a:solidFill>
              </a:rPr>
              <a:t> </a:t>
            </a:r>
            <a:r>
              <a:rPr lang="en-CA" dirty="0"/>
              <a:t>Results:</a:t>
            </a:r>
            <a:r>
              <a:rPr lang="en-CA" sz="2400" dirty="0">
                <a:solidFill>
                  <a:schemeClr val="accent5">
                    <a:lumMod val="75000"/>
                  </a:schemeClr>
                </a:solidFill>
              </a:rPr>
              <a:t> </a:t>
            </a:r>
            <a:r>
              <a:rPr lang="en-CA" dirty="0"/>
              <a:t>Interpretation</a:t>
            </a:r>
          </a:p>
        </p:txBody>
      </p:sp>
      <p:sp>
        <p:nvSpPr>
          <p:cNvPr id="6" name="Content Placeholder 5">
            <a:extLst>
              <a:ext uri="{FF2B5EF4-FFF2-40B4-BE49-F238E27FC236}">
                <a16:creationId xmlns:a16="http://schemas.microsoft.com/office/drawing/2014/main" id="{28A6C015-A9CA-46BE-A1A0-8DB9875AAFE1}"/>
              </a:ext>
            </a:extLst>
          </p:cNvPr>
          <p:cNvSpPr>
            <a:spLocks noGrp="1"/>
          </p:cNvSpPr>
          <p:nvPr>
            <p:ph idx="1"/>
          </p:nvPr>
        </p:nvSpPr>
        <p:spPr>
          <a:xfrm>
            <a:off x="184826" y="1371600"/>
            <a:ext cx="8959173" cy="3814720"/>
          </a:xfrm>
        </p:spPr>
        <p:txBody>
          <a:bodyPr>
            <a:normAutofit/>
          </a:bodyPr>
          <a:lstStyle/>
          <a:p>
            <a:pPr>
              <a:spcAft>
                <a:spcPts val="900"/>
              </a:spcAft>
            </a:pPr>
            <a:r>
              <a:rPr lang="en-US" sz="2200" b="1" dirty="0"/>
              <a:t>ELPA, Grade 10 and 12 French Oral Proficiency Interview (OPI)</a:t>
            </a:r>
            <a:r>
              <a:rPr lang="en-US" sz="2200" dirty="0"/>
              <a:t>: </a:t>
            </a:r>
          </a:p>
          <a:p>
            <a:pPr indent="0">
              <a:spcAft>
                <a:spcPts val="900"/>
              </a:spcAft>
              <a:buNone/>
            </a:pPr>
            <a:r>
              <a:rPr lang="en-US" sz="2200" dirty="0"/>
              <a:t>The 2020-21 results are precisely comparable to 2019-2020.</a:t>
            </a:r>
          </a:p>
          <a:p>
            <a:pPr indent="0">
              <a:spcAft>
                <a:spcPts val="900"/>
              </a:spcAft>
              <a:buNone/>
            </a:pPr>
            <a:endParaRPr lang="en-CA" sz="2200" dirty="0"/>
          </a:p>
          <a:p>
            <a:pPr>
              <a:spcAft>
                <a:spcPts val="900"/>
              </a:spcAft>
            </a:pPr>
            <a:r>
              <a:rPr lang="en-US" sz="2200" b="1" dirty="0"/>
              <a:t>Grade 4, 6, and 10 English and French reading:</a:t>
            </a:r>
            <a:r>
              <a:rPr lang="en-US" sz="2200" dirty="0"/>
              <a:t> </a:t>
            </a:r>
          </a:p>
          <a:p>
            <a:pPr indent="0">
              <a:spcAft>
                <a:spcPts val="900"/>
              </a:spcAft>
              <a:buNone/>
            </a:pPr>
            <a:r>
              <a:rPr lang="en-US" sz="2200" dirty="0"/>
              <a:t>Comparison of student achievement is based on comparison of test items repeated from last year</a:t>
            </a:r>
            <a:endParaRPr lang="en-CA" sz="2200" dirty="0"/>
          </a:p>
        </p:txBody>
      </p:sp>
      <p:sp>
        <p:nvSpPr>
          <p:cNvPr id="7" name="Rectangle 6">
            <a:extLst>
              <a:ext uri="{FF2B5EF4-FFF2-40B4-BE49-F238E27FC236}">
                <a16:creationId xmlns:a16="http://schemas.microsoft.com/office/drawing/2014/main" id="{EB18ECA9-BAB9-42C4-9D8F-75AA12740297}"/>
              </a:ext>
            </a:extLst>
          </p:cNvPr>
          <p:cNvSpPr/>
          <p:nvPr/>
        </p:nvSpPr>
        <p:spPr>
          <a:xfrm>
            <a:off x="0" y="857250"/>
            <a:ext cx="221456" cy="51435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Tree>
    <p:extLst>
      <p:ext uri="{BB962C8B-B14F-4D97-AF65-F5344CB8AC3E}">
        <p14:creationId xmlns:p14="http://schemas.microsoft.com/office/powerpoint/2010/main" val="2290572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185BE-868A-488F-AB64-31FD5E575B43}"/>
              </a:ext>
            </a:extLst>
          </p:cNvPr>
          <p:cNvSpPr>
            <a:spLocks noGrp="1"/>
          </p:cNvSpPr>
          <p:nvPr>
            <p:ph type="title"/>
          </p:nvPr>
        </p:nvSpPr>
        <p:spPr>
          <a:xfrm>
            <a:off x="628650" y="403291"/>
            <a:ext cx="7886700" cy="480117"/>
          </a:xfrm>
        </p:spPr>
        <p:txBody>
          <a:bodyPr>
            <a:noAutofit/>
          </a:bodyPr>
          <a:lstStyle/>
          <a:p>
            <a:r>
              <a:rPr lang="en-CA" dirty="0"/>
              <a:t>2020-21</a:t>
            </a:r>
            <a:r>
              <a:rPr lang="en-CA" sz="2400" i="1" dirty="0">
                <a:solidFill>
                  <a:schemeClr val="accent5">
                    <a:lumMod val="75000"/>
                  </a:schemeClr>
                </a:solidFill>
              </a:rPr>
              <a:t> </a:t>
            </a:r>
            <a:r>
              <a:rPr lang="en-CA" dirty="0"/>
              <a:t>Results: Participation</a:t>
            </a:r>
          </a:p>
        </p:txBody>
      </p:sp>
      <p:sp>
        <p:nvSpPr>
          <p:cNvPr id="6" name="Content Placeholder 5">
            <a:extLst>
              <a:ext uri="{FF2B5EF4-FFF2-40B4-BE49-F238E27FC236}">
                <a16:creationId xmlns:a16="http://schemas.microsoft.com/office/drawing/2014/main" id="{28A6C015-A9CA-46BE-A1A0-8DB9875AAFE1}"/>
              </a:ext>
            </a:extLst>
          </p:cNvPr>
          <p:cNvSpPr>
            <a:spLocks noGrp="1"/>
          </p:cNvSpPr>
          <p:nvPr>
            <p:ph idx="1"/>
          </p:nvPr>
        </p:nvSpPr>
        <p:spPr>
          <a:xfrm>
            <a:off x="543239" y="2490156"/>
            <a:ext cx="7886700" cy="2390030"/>
          </a:xfrm>
        </p:spPr>
        <p:txBody>
          <a:bodyPr>
            <a:normAutofit fontScale="92500" lnSpcReduction="20000"/>
          </a:bodyPr>
          <a:lstStyle/>
          <a:p>
            <a:pPr>
              <a:spcAft>
                <a:spcPts val="900"/>
              </a:spcAft>
            </a:pPr>
            <a:r>
              <a:rPr lang="en-US" b="1" dirty="0"/>
              <a:t>Notable exceptions: </a:t>
            </a:r>
            <a:endParaRPr lang="en-CA" b="1" dirty="0"/>
          </a:p>
          <a:p>
            <a:pPr marL="644129" lvl="1" indent="-301229">
              <a:spcAft>
                <a:spcPts val="900"/>
              </a:spcAft>
              <a:buFont typeface="Wingdings" panose="05000000000000000000" pitchFamily="2" charset="2"/>
              <a:buChar char="Ø"/>
            </a:pPr>
            <a:r>
              <a:rPr lang="en-US" sz="2100" dirty="0"/>
              <a:t>Grade 10 Reading - PIF: </a:t>
            </a:r>
          </a:p>
          <a:p>
            <a:pPr marL="607219" lvl="1" indent="0">
              <a:spcAft>
                <a:spcPts val="900"/>
              </a:spcAft>
              <a:buNone/>
            </a:pPr>
            <a:r>
              <a:rPr lang="en-US" sz="2100" dirty="0"/>
              <a:t>21% of students expected to participate </a:t>
            </a:r>
            <a:r>
              <a:rPr lang="en-US" sz="2100" u="sng" dirty="0"/>
              <a:t>did not</a:t>
            </a:r>
            <a:r>
              <a:rPr lang="en-US" sz="2100" dirty="0"/>
              <a:t>, compared to 15% last year</a:t>
            </a:r>
          </a:p>
          <a:p>
            <a:pPr marL="644129" lvl="1" indent="-301229">
              <a:spcAft>
                <a:spcPts val="900"/>
              </a:spcAft>
              <a:buFont typeface="Wingdings" panose="05000000000000000000" pitchFamily="2" charset="2"/>
              <a:buChar char="Ø"/>
            </a:pPr>
            <a:r>
              <a:rPr lang="en-US" sz="2100" dirty="0"/>
              <a:t>Grade 10 OPI - PIF: </a:t>
            </a:r>
          </a:p>
          <a:p>
            <a:pPr marL="646510" lvl="1" indent="0">
              <a:spcAft>
                <a:spcPts val="900"/>
              </a:spcAft>
              <a:buNone/>
            </a:pPr>
            <a:r>
              <a:rPr lang="en-US" sz="2100" dirty="0"/>
              <a:t>Only 51% of students expected to participate </a:t>
            </a:r>
            <a:r>
              <a:rPr lang="en-US" dirty="0"/>
              <a:t>did</a:t>
            </a:r>
            <a:endParaRPr lang="en-CA" dirty="0"/>
          </a:p>
          <a:p>
            <a:pPr lvl="0"/>
            <a:endParaRPr lang="en-CA" dirty="0"/>
          </a:p>
        </p:txBody>
      </p:sp>
      <p:sp>
        <p:nvSpPr>
          <p:cNvPr id="7" name="Rectangle 6">
            <a:extLst>
              <a:ext uri="{FF2B5EF4-FFF2-40B4-BE49-F238E27FC236}">
                <a16:creationId xmlns:a16="http://schemas.microsoft.com/office/drawing/2014/main" id="{EB18ECA9-BAB9-42C4-9D8F-75AA12740297}"/>
              </a:ext>
            </a:extLst>
          </p:cNvPr>
          <p:cNvSpPr/>
          <p:nvPr/>
        </p:nvSpPr>
        <p:spPr>
          <a:xfrm>
            <a:off x="0" y="857250"/>
            <a:ext cx="221456" cy="51435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5" name="TextBox 4">
            <a:extLst>
              <a:ext uri="{FF2B5EF4-FFF2-40B4-BE49-F238E27FC236}">
                <a16:creationId xmlns:a16="http://schemas.microsoft.com/office/drawing/2014/main" id="{E81F09FA-E550-4F1E-8211-01E34587FD81}"/>
              </a:ext>
            </a:extLst>
          </p:cNvPr>
          <p:cNvSpPr txBox="1"/>
          <p:nvPr/>
        </p:nvSpPr>
        <p:spPr>
          <a:xfrm>
            <a:off x="140677" y="990600"/>
            <a:ext cx="9003323" cy="1431161"/>
          </a:xfrm>
          <a:prstGeom prst="rect">
            <a:avLst/>
          </a:prstGeom>
          <a:noFill/>
        </p:spPr>
        <p:txBody>
          <a:bodyPr wrap="square" rtlCol="0">
            <a:spAutoFit/>
          </a:bodyPr>
          <a:lstStyle/>
          <a:p>
            <a:pPr marL="55563"/>
            <a:r>
              <a:rPr lang="en-US" sz="2400" b="1" dirty="0"/>
              <a:t>No significant difference in participation; less than one percentage point decrease in participation in nearly all assessments</a:t>
            </a:r>
          </a:p>
          <a:p>
            <a:pPr marL="987029" indent="-987029"/>
            <a:endParaRPr lang="en-CA" sz="1500" b="1" dirty="0"/>
          </a:p>
        </p:txBody>
      </p:sp>
    </p:spTree>
    <p:extLst>
      <p:ext uri="{BB962C8B-B14F-4D97-AF65-F5344CB8AC3E}">
        <p14:creationId xmlns:p14="http://schemas.microsoft.com/office/powerpoint/2010/main" val="2855170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185BE-868A-488F-AB64-31FD5E575B43}"/>
              </a:ext>
            </a:extLst>
          </p:cNvPr>
          <p:cNvSpPr>
            <a:spLocks noGrp="1"/>
          </p:cNvSpPr>
          <p:nvPr>
            <p:ph type="title"/>
          </p:nvPr>
        </p:nvSpPr>
        <p:spPr>
          <a:xfrm>
            <a:off x="604647" y="316120"/>
            <a:ext cx="7886700" cy="502138"/>
          </a:xfrm>
        </p:spPr>
        <p:txBody>
          <a:bodyPr>
            <a:noAutofit/>
          </a:bodyPr>
          <a:lstStyle/>
          <a:p>
            <a:r>
              <a:rPr lang="en-CA" dirty="0"/>
              <a:t>2020-21</a:t>
            </a:r>
            <a:r>
              <a:rPr lang="en-CA" sz="2400" i="1" dirty="0">
                <a:solidFill>
                  <a:schemeClr val="accent5">
                    <a:lumMod val="75000"/>
                  </a:schemeClr>
                </a:solidFill>
              </a:rPr>
              <a:t> </a:t>
            </a:r>
            <a:r>
              <a:rPr lang="en-CA" dirty="0"/>
              <a:t>Results: Impact of COVID</a:t>
            </a:r>
          </a:p>
        </p:txBody>
      </p:sp>
      <p:sp>
        <p:nvSpPr>
          <p:cNvPr id="6" name="Content Placeholder 5">
            <a:extLst>
              <a:ext uri="{FF2B5EF4-FFF2-40B4-BE49-F238E27FC236}">
                <a16:creationId xmlns:a16="http://schemas.microsoft.com/office/drawing/2014/main" id="{28A6C015-A9CA-46BE-A1A0-8DB9875AAFE1}"/>
              </a:ext>
            </a:extLst>
          </p:cNvPr>
          <p:cNvSpPr>
            <a:spLocks noGrp="1"/>
          </p:cNvSpPr>
          <p:nvPr>
            <p:ph idx="1"/>
          </p:nvPr>
        </p:nvSpPr>
        <p:spPr>
          <a:xfrm>
            <a:off x="427055" y="965605"/>
            <a:ext cx="8113435" cy="4052992"/>
          </a:xfrm>
        </p:spPr>
        <p:txBody>
          <a:bodyPr>
            <a:normAutofit/>
          </a:bodyPr>
          <a:lstStyle/>
          <a:p>
            <a:pPr marL="0" indent="0">
              <a:spcAft>
                <a:spcPts val="900"/>
              </a:spcAft>
              <a:buNone/>
            </a:pPr>
            <a:r>
              <a:rPr lang="en-US" sz="2000" dirty="0"/>
              <a:t>Based on comparison of assessment items repeated from last year, this year’s cohorts performed slightly less well, on average, on nearly all assessments </a:t>
            </a:r>
          </a:p>
          <a:p>
            <a:pPr marL="0" indent="0">
              <a:spcAft>
                <a:spcPts val="900"/>
              </a:spcAft>
              <a:buNone/>
            </a:pPr>
            <a:r>
              <a:rPr lang="en-US" b="1" dirty="0"/>
              <a:t>BUT</a:t>
            </a:r>
            <a:endParaRPr lang="en-CA" dirty="0"/>
          </a:p>
        </p:txBody>
      </p:sp>
      <p:sp>
        <p:nvSpPr>
          <p:cNvPr id="3" name="TextBox 2">
            <a:extLst>
              <a:ext uri="{FF2B5EF4-FFF2-40B4-BE49-F238E27FC236}">
                <a16:creationId xmlns:a16="http://schemas.microsoft.com/office/drawing/2014/main" id="{9D710DE7-B36C-4E01-8FAA-465BA2841408}"/>
              </a:ext>
            </a:extLst>
          </p:cNvPr>
          <p:cNvSpPr txBox="1"/>
          <p:nvPr/>
        </p:nvSpPr>
        <p:spPr>
          <a:xfrm>
            <a:off x="398060" y="5063089"/>
            <a:ext cx="8096709" cy="338554"/>
          </a:xfrm>
          <a:prstGeom prst="rect">
            <a:avLst/>
          </a:prstGeom>
          <a:noFill/>
        </p:spPr>
        <p:txBody>
          <a:bodyPr wrap="square" rtlCol="0">
            <a:spAutoFit/>
          </a:bodyPr>
          <a:lstStyle/>
          <a:p>
            <a:r>
              <a:rPr lang="en-US" sz="1600" b="1" dirty="0">
                <a:solidFill>
                  <a:schemeClr val="accent1">
                    <a:lumMod val="25000"/>
                  </a:schemeClr>
                </a:solidFill>
              </a:rPr>
              <a:t>Reminder: </a:t>
            </a:r>
            <a:r>
              <a:rPr lang="en-US" sz="1600" dirty="0">
                <a:solidFill>
                  <a:schemeClr val="accent1">
                    <a:lumMod val="25000"/>
                  </a:schemeClr>
                </a:solidFill>
              </a:rPr>
              <a:t>Impact on math and science is not known since these were not assessed</a:t>
            </a:r>
            <a:endParaRPr lang="en-CA" sz="1600" dirty="0">
              <a:solidFill>
                <a:schemeClr val="accent1">
                  <a:lumMod val="25000"/>
                </a:schemeClr>
              </a:solidFill>
            </a:endParaRPr>
          </a:p>
        </p:txBody>
      </p:sp>
      <p:sp>
        <p:nvSpPr>
          <p:cNvPr id="8" name="TextBox 7">
            <a:extLst>
              <a:ext uri="{FF2B5EF4-FFF2-40B4-BE49-F238E27FC236}">
                <a16:creationId xmlns:a16="http://schemas.microsoft.com/office/drawing/2014/main" id="{C8D46F61-FC53-471A-808D-4AF91B477F3A}"/>
              </a:ext>
            </a:extLst>
          </p:cNvPr>
          <p:cNvSpPr txBox="1"/>
          <p:nvPr/>
        </p:nvSpPr>
        <p:spPr>
          <a:xfrm>
            <a:off x="603510" y="2754979"/>
            <a:ext cx="8012127" cy="2362185"/>
          </a:xfrm>
          <a:prstGeom prst="rect">
            <a:avLst/>
          </a:prstGeom>
          <a:noFill/>
        </p:spPr>
        <p:txBody>
          <a:bodyPr wrap="square" rtlCol="0">
            <a:spAutoFit/>
          </a:bodyPr>
          <a:lstStyle/>
          <a:p>
            <a:pPr fontAlgn="base">
              <a:spcAft>
                <a:spcPts val="900"/>
              </a:spcAft>
            </a:pPr>
            <a:r>
              <a:rPr lang="en-US" sz="2400" b="1" dirty="0"/>
              <a:t>The greatest declines were </a:t>
            </a:r>
            <a:r>
              <a:rPr lang="en-US" sz="2400" b="1" u="sng" dirty="0"/>
              <a:t>less than four percentage points on any assessment</a:t>
            </a:r>
            <a:r>
              <a:rPr lang="en-US" sz="2400" b="1" dirty="0"/>
              <a:t>.</a:t>
            </a:r>
          </a:p>
          <a:p>
            <a:endParaRPr lang="en-US" sz="700" dirty="0"/>
          </a:p>
          <a:p>
            <a:pPr marL="342900" indent="-342900">
              <a:buFont typeface="Wingdings" panose="05000000000000000000" pitchFamily="2" charset="2"/>
              <a:buChar char="§"/>
            </a:pPr>
            <a:r>
              <a:rPr lang="en-US" sz="2000" dirty="0"/>
              <a:t>No losses evident for Grade 4 French Immersion Reading and Grade 10 French Immersion Reading.</a:t>
            </a:r>
          </a:p>
          <a:p>
            <a:pPr marL="171450" indent="-171450">
              <a:buFont typeface="Wingdings" panose="05000000000000000000" pitchFamily="2" charset="2"/>
              <a:buChar char="§"/>
            </a:pPr>
            <a:endParaRPr lang="en-US" sz="1000" dirty="0"/>
          </a:p>
          <a:p>
            <a:pPr marL="341313" indent="-341313">
              <a:buFont typeface="Wingdings" panose="05000000000000000000" pitchFamily="2" charset="2"/>
              <a:buChar char="§"/>
            </a:pPr>
            <a:r>
              <a:rPr lang="en-US" sz="2000" dirty="0"/>
              <a:t>No decline in French oral proficiency</a:t>
            </a:r>
            <a:endParaRPr lang="en-CA" sz="2000" dirty="0"/>
          </a:p>
          <a:p>
            <a:pPr marL="987029" indent="-987029"/>
            <a:endParaRPr lang="en-CA" sz="1500" b="1" dirty="0"/>
          </a:p>
        </p:txBody>
      </p:sp>
    </p:spTree>
    <p:extLst>
      <p:ext uri="{BB962C8B-B14F-4D97-AF65-F5344CB8AC3E}">
        <p14:creationId xmlns:p14="http://schemas.microsoft.com/office/powerpoint/2010/main" val="953585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9ED860-4FBE-4A2E-BD67-91C088BC60EF}"/>
              </a:ext>
            </a:extLst>
          </p:cNvPr>
          <p:cNvSpPr>
            <a:spLocks noGrp="1"/>
          </p:cNvSpPr>
          <p:nvPr>
            <p:ph type="title"/>
          </p:nvPr>
        </p:nvSpPr>
        <p:spPr>
          <a:xfrm>
            <a:off x="0" y="2402393"/>
            <a:ext cx="9144000" cy="672403"/>
          </a:xfrm>
        </p:spPr>
        <p:txBody>
          <a:bodyPr/>
          <a:lstStyle/>
          <a:p>
            <a:pPr algn="ctr"/>
            <a:r>
              <a:rPr lang="en-CA" dirty="0"/>
              <a:t>English reading</a:t>
            </a:r>
          </a:p>
        </p:txBody>
      </p:sp>
    </p:spTree>
    <p:extLst>
      <p:ext uri="{BB962C8B-B14F-4D97-AF65-F5344CB8AC3E}">
        <p14:creationId xmlns:p14="http://schemas.microsoft.com/office/powerpoint/2010/main" val="1940508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278A8-5DA4-4918-ACE0-A74BBEA97CF0}"/>
              </a:ext>
            </a:extLst>
          </p:cNvPr>
          <p:cNvSpPr>
            <a:spLocks noGrp="1"/>
          </p:cNvSpPr>
          <p:nvPr>
            <p:ph type="title"/>
          </p:nvPr>
        </p:nvSpPr>
        <p:spPr>
          <a:xfrm>
            <a:off x="0" y="1"/>
            <a:ext cx="9143999" cy="964642"/>
          </a:xfrm>
        </p:spPr>
        <p:txBody>
          <a:bodyPr>
            <a:normAutofit/>
          </a:bodyPr>
          <a:lstStyle/>
          <a:p>
            <a:r>
              <a:rPr lang="en-CA" dirty="0"/>
              <a:t>Grade 4, 6 and 9: English Reading</a:t>
            </a:r>
            <a:br>
              <a:rPr lang="en-CA" dirty="0"/>
            </a:br>
            <a:r>
              <a:rPr lang="en-CA" sz="2000" dirty="0"/>
              <a:t>% Successful by District and Grade level</a:t>
            </a:r>
            <a:endParaRPr lang="en-CA" dirty="0"/>
          </a:p>
        </p:txBody>
      </p:sp>
      <p:graphicFrame>
        <p:nvGraphicFramePr>
          <p:cNvPr id="10" name="Content Placeholder 3">
            <a:extLst>
              <a:ext uri="{FF2B5EF4-FFF2-40B4-BE49-F238E27FC236}">
                <a16:creationId xmlns:a16="http://schemas.microsoft.com/office/drawing/2014/main" id="{8586CDFB-253A-456C-BAE0-DD668A685941}"/>
              </a:ext>
            </a:extLst>
          </p:cNvPr>
          <p:cNvGraphicFramePr>
            <a:graphicFrameLocks noGrp="1"/>
          </p:cNvGraphicFramePr>
          <p:nvPr>
            <p:ph idx="1"/>
            <p:extLst>
              <p:ext uri="{D42A27DB-BD31-4B8C-83A1-F6EECF244321}">
                <p14:modId xmlns:p14="http://schemas.microsoft.com/office/powerpoint/2010/main" val="4093211105"/>
              </p:ext>
            </p:extLst>
          </p:nvPr>
        </p:nvGraphicFramePr>
        <p:xfrm>
          <a:off x="0" y="999812"/>
          <a:ext cx="9144000" cy="4191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44361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9ED860-4FBE-4A2E-BD67-91C088BC60EF}"/>
              </a:ext>
            </a:extLst>
          </p:cNvPr>
          <p:cNvSpPr>
            <a:spLocks noGrp="1"/>
          </p:cNvSpPr>
          <p:nvPr>
            <p:ph type="title"/>
          </p:nvPr>
        </p:nvSpPr>
        <p:spPr>
          <a:xfrm>
            <a:off x="0" y="2492828"/>
            <a:ext cx="9144000" cy="747765"/>
          </a:xfrm>
        </p:spPr>
        <p:txBody>
          <a:bodyPr/>
          <a:lstStyle/>
          <a:p>
            <a:pPr algn="ctr"/>
            <a:r>
              <a:rPr lang="en-CA" dirty="0"/>
              <a:t>French Second Language</a:t>
            </a:r>
          </a:p>
        </p:txBody>
      </p:sp>
    </p:spTree>
    <p:extLst>
      <p:ext uri="{BB962C8B-B14F-4D97-AF65-F5344CB8AC3E}">
        <p14:creationId xmlns:p14="http://schemas.microsoft.com/office/powerpoint/2010/main" val="1978494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3B0AEC5-3DFE-457A-85D6-186872E9D70D}"/>
              </a:ext>
            </a:extLst>
          </p:cNvPr>
          <p:cNvSpPr>
            <a:spLocks noGrp="1"/>
          </p:cNvSpPr>
          <p:nvPr>
            <p:ph type="title"/>
          </p:nvPr>
        </p:nvSpPr>
        <p:spPr>
          <a:xfrm>
            <a:off x="0" y="0"/>
            <a:ext cx="9144000" cy="974690"/>
          </a:xfrm>
        </p:spPr>
        <p:txBody>
          <a:bodyPr>
            <a:normAutofit/>
          </a:bodyPr>
          <a:lstStyle/>
          <a:p>
            <a:r>
              <a:rPr lang="en-CA" dirty="0"/>
              <a:t>French Second Language Reading Assessment</a:t>
            </a:r>
            <a:br>
              <a:rPr lang="en-CA" sz="2800" dirty="0"/>
            </a:br>
            <a:r>
              <a:rPr lang="en-CA" sz="2000" dirty="0"/>
              <a:t>% Successful by District by Grade level</a:t>
            </a:r>
            <a:endParaRPr lang="en-CA" sz="2800" dirty="0"/>
          </a:p>
        </p:txBody>
      </p:sp>
      <p:graphicFrame>
        <p:nvGraphicFramePr>
          <p:cNvPr id="8" name="Content Placeholder 8">
            <a:extLst>
              <a:ext uri="{FF2B5EF4-FFF2-40B4-BE49-F238E27FC236}">
                <a16:creationId xmlns:a16="http://schemas.microsoft.com/office/drawing/2014/main" id="{FC5F2175-01B8-42A8-868C-5F8CCFF669F0}"/>
              </a:ext>
            </a:extLst>
          </p:cNvPr>
          <p:cNvGraphicFramePr>
            <a:graphicFrameLocks noGrp="1"/>
          </p:cNvGraphicFramePr>
          <p:nvPr>
            <p:ph idx="1"/>
            <p:extLst>
              <p:ext uri="{D42A27DB-BD31-4B8C-83A1-F6EECF244321}">
                <p14:modId xmlns:p14="http://schemas.microsoft.com/office/powerpoint/2010/main" val="1244185993"/>
              </p:ext>
            </p:extLst>
          </p:nvPr>
        </p:nvGraphicFramePr>
        <p:xfrm>
          <a:off x="0" y="762000"/>
          <a:ext cx="9144000" cy="4463534"/>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F8D97B7C-179E-4C8F-B214-938E3B3D57FC}"/>
              </a:ext>
            </a:extLst>
          </p:cNvPr>
          <p:cNvSpPr txBox="1"/>
          <p:nvPr/>
        </p:nvSpPr>
        <p:spPr>
          <a:xfrm>
            <a:off x="628650" y="5410200"/>
            <a:ext cx="7753350" cy="584775"/>
          </a:xfrm>
          <a:prstGeom prst="rect">
            <a:avLst/>
          </a:prstGeom>
          <a:noFill/>
        </p:spPr>
        <p:txBody>
          <a:bodyPr wrap="square" rtlCol="0">
            <a:spAutoFit/>
          </a:bodyPr>
          <a:lstStyle/>
          <a:p>
            <a:r>
              <a:rPr lang="en-CA" sz="1600" i="1" dirty="0">
                <a:solidFill>
                  <a:srgbClr val="002060"/>
                </a:solidFill>
              </a:rPr>
              <a:t>Note: Grade 6 and 10 students </a:t>
            </a:r>
            <a:r>
              <a:rPr lang="en-CA" sz="1400" i="1" dirty="0">
                <a:solidFill>
                  <a:srgbClr val="002060"/>
                </a:solidFill>
              </a:rPr>
              <a:t>writing</a:t>
            </a:r>
            <a:r>
              <a:rPr lang="en-CA" sz="1600" i="1" dirty="0">
                <a:solidFill>
                  <a:srgbClr val="002060"/>
                </a:solidFill>
              </a:rPr>
              <a:t> these assessments began FI in Grade 3. Grade 4 students </a:t>
            </a:r>
            <a:r>
              <a:rPr lang="en-CA" sz="1400" i="1" dirty="0">
                <a:solidFill>
                  <a:srgbClr val="002060"/>
                </a:solidFill>
              </a:rPr>
              <a:t>writing</a:t>
            </a:r>
            <a:r>
              <a:rPr lang="en-CA" sz="1600" i="1" dirty="0">
                <a:solidFill>
                  <a:srgbClr val="002060"/>
                </a:solidFill>
              </a:rPr>
              <a:t> these assessments began FI in Grade 1.</a:t>
            </a:r>
          </a:p>
        </p:txBody>
      </p:sp>
    </p:spTree>
    <p:extLst>
      <p:ext uri="{BB962C8B-B14F-4D97-AF65-F5344CB8AC3E}">
        <p14:creationId xmlns:p14="http://schemas.microsoft.com/office/powerpoint/2010/main" val="41991427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a:xfrm>
            <a:off x="381000" y="617273"/>
            <a:ext cx="1868487" cy="814387"/>
          </a:xfrm>
        </p:spPr>
        <p:txBody>
          <a:bodyPr/>
          <a:lstStyle/>
          <a:p>
            <a:r>
              <a:rPr lang="en-CA" sz="2800" dirty="0"/>
              <a:t>Contents</a:t>
            </a:r>
          </a:p>
        </p:txBody>
      </p:sp>
      <p:sp>
        <p:nvSpPr>
          <p:cNvPr id="3" name="Content Placeholder 2">
            <a:extLst>
              <a:ext uri="{FF2B5EF4-FFF2-40B4-BE49-F238E27FC236}">
                <a16:creationId xmlns:a16="http://schemas.microsoft.com/office/drawing/2014/main" id="{A2D8B41D-FC93-463C-8E52-2E6730871A7B}"/>
              </a:ext>
            </a:extLst>
          </p:cNvPr>
          <p:cNvSpPr>
            <a:spLocks noGrp="1"/>
          </p:cNvSpPr>
          <p:nvPr>
            <p:ph idx="1"/>
          </p:nvPr>
        </p:nvSpPr>
        <p:spPr>
          <a:xfrm>
            <a:off x="152400" y="1436740"/>
            <a:ext cx="5257800" cy="2156256"/>
          </a:xfrm>
        </p:spPr>
        <p:txBody>
          <a:bodyPr/>
          <a:lstStyle/>
          <a:p>
            <a:r>
              <a:rPr lang="en-CA" dirty="0">
                <a:solidFill>
                  <a:schemeClr val="tx1"/>
                </a:solidFill>
              </a:rPr>
              <a:t>Early Years Evaluation </a:t>
            </a:r>
          </a:p>
          <a:p>
            <a:r>
              <a:rPr lang="en-CA" dirty="0">
                <a:solidFill>
                  <a:schemeClr val="tx1"/>
                </a:solidFill>
              </a:rPr>
              <a:t>English Reading</a:t>
            </a:r>
          </a:p>
          <a:p>
            <a:r>
              <a:rPr lang="en-CA" dirty="0">
                <a:solidFill>
                  <a:schemeClr val="tx1"/>
                </a:solidFill>
              </a:rPr>
              <a:t>French Reading</a:t>
            </a:r>
          </a:p>
          <a:p>
            <a:r>
              <a:rPr lang="en-CA" dirty="0">
                <a:solidFill>
                  <a:schemeClr val="tx1"/>
                </a:solidFill>
              </a:rPr>
              <a:t>French Oral Proficiency</a:t>
            </a:r>
          </a:p>
        </p:txBody>
      </p:sp>
    </p:spTree>
    <p:extLst>
      <p:ext uri="{BB962C8B-B14F-4D97-AF65-F5344CB8AC3E}">
        <p14:creationId xmlns:p14="http://schemas.microsoft.com/office/powerpoint/2010/main" val="5063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3B0AEC5-3DFE-457A-85D6-186872E9D70D}"/>
              </a:ext>
            </a:extLst>
          </p:cNvPr>
          <p:cNvSpPr>
            <a:spLocks noGrp="1"/>
          </p:cNvSpPr>
          <p:nvPr>
            <p:ph type="title"/>
          </p:nvPr>
        </p:nvSpPr>
        <p:spPr>
          <a:xfrm>
            <a:off x="0" y="0"/>
            <a:ext cx="9144000" cy="1045029"/>
          </a:xfrm>
        </p:spPr>
        <p:txBody>
          <a:bodyPr>
            <a:normAutofit/>
          </a:bodyPr>
          <a:lstStyle/>
          <a:p>
            <a:r>
              <a:rPr lang="en-CA" sz="2800" dirty="0"/>
              <a:t>French Second Language Reading Assessment</a:t>
            </a:r>
            <a:br>
              <a:rPr lang="en-CA" sz="2800" dirty="0"/>
            </a:br>
            <a:r>
              <a:rPr lang="en-CA" sz="2000" dirty="0"/>
              <a:t>% Successful by District by Grade level</a:t>
            </a:r>
            <a:endParaRPr lang="en-CA" sz="2800" dirty="0"/>
          </a:p>
        </p:txBody>
      </p:sp>
      <p:graphicFrame>
        <p:nvGraphicFramePr>
          <p:cNvPr id="8" name="Content Placeholder 4">
            <a:extLst>
              <a:ext uri="{FF2B5EF4-FFF2-40B4-BE49-F238E27FC236}">
                <a16:creationId xmlns:a16="http://schemas.microsoft.com/office/drawing/2014/main" id="{35B8C94D-B09C-42AA-A7FD-814BF223110D}"/>
              </a:ext>
            </a:extLst>
          </p:cNvPr>
          <p:cNvGraphicFramePr>
            <a:graphicFrameLocks noGrp="1"/>
          </p:cNvGraphicFramePr>
          <p:nvPr>
            <p:ph idx="1"/>
            <p:extLst>
              <p:ext uri="{D42A27DB-BD31-4B8C-83A1-F6EECF244321}">
                <p14:modId xmlns:p14="http://schemas.microsoft.com/office/powerpoint/2010/main" val="394007507"/>
              </p:ext>
            </p:extLst>
          </p:nvPr>
        </p:nvGraphicFramePr>
        <p:xfrm>
          <a:off x="0" y="904352"/>
          <a:ext cx="9144000" cy="432079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E51A1BAB-F74D-46FA-83A6-B97E8D516588}"/>
              </a:ext>
            </a:extLst>
          </p:cNvPr>
          <p:cNvSpPr txBox="1"/>
          <p:nvPr/>
        </p:nvSpPr>
        <p:spPr>
          <a:xfrm>
            <a:off x="684389" y="5530334"/>
            <a:ext cx="7391400" cy="338554"/>
          </a:xfrm>
          <a:prstGeom prst="rect">
            <a:avLst/>
          </a:prstGeom>
          <a:noFill/>
        </p:spPr>
        <p:txBody>
          <a:bodyPr wrap="square" rtlCol="0">
            <a:spAutoFit/>
          </a:bodyPr>
          <a:lstStyle/>
          <a:p>
            <a:r>
              <a:rPr lang="en-CA" sz="1600" i="1" dirty="0">
                <a:solidFill>
                  <a:srgbClr val="002060"/>
                </a:solidFill>
              </a:rPr>
              <a:t>Note: All students writing these assessments began FI in Grade 6.</a:t>
            </a:r>
          </a:p>
        </p:txBody>
      </p:sp>
    </p:spTree>
    <p:extLst>
      <p:ext uri="{BB962C8B-B14F-4D97-AF65-F5344CB8AC3E}">
        <p14:creationId xmlns:p14="http://schemas.microsoft.com/office/powerpoint/2010/main" val="2072669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3B0AEC5-3DFE-457A-85D6-186872E9D70D}"/>
              </a:ext>
            </a:extLst>
          </p:cNvPr>
          <p:cNvSpPr>
            <a:spLocks noGrp="1"/>
          </p:cNvSpPr>
          <p:nvPr>
            <p:ph type="title"/>
          </p:nvPr>
        </p:nvSpPr>
        <p:spPr>
          <a:xfrm>
            <a:off x="0" y="0"/>
            <a:ext cx="9144000" cy="934497"/>
          </a:xfrm>
        </p:spPr>
        <p:txBody>
          <a:bodyPr>
            <a:normAutofit/>
          </a:bodyPr>
          <a:lstStyle/>
          <a:p>
            <a:r>
              <a:rPr lang="en-CA" sz="2800" dirty="0"/>
              <a:t>French Second Language Reading Assessment</a:t>
            </a:r>
            <a:br>
              <a:rPr lang="en-CA" sz="2800" dirty="0"/>
            </a:br>
            <a:r>
              <a:rPr lang="en-CA" sz="2000" dirty="0"/>
              <a:t>% Successful by District by Grade level</a:t>
            </a:r>
            <a:endParaRPr lang="en-CA" sz="2800" dirty="0"/>
          </a:p>
        </p:txBody>
      </p:sp>
      <p:sp>
        <p:nvSpPr>
          <p:cNvPr id="4" name="TextBox 3">
            <a:extLst>
              <a:ext uri="{FF2B5EF4-FFF2-40B4-BE49-F238E27FC236}">
                <a16:creationId xmlns:a16="http://schemas.microsoft.com/office/drawing/2014/main" id="{7E3E3DD4-B180-4821-BFB8-87FC75F44403}"/>
              </a:ext>
            </a:extLst>
          </p:cNvPr>
          <p:cNvSpPr txBox="1"/>
          <p:nvPr/>
        </p:nvSpPr>
        <p:spPr>
          <a:xfrm>
            <a:off x="0" y="4832741"/>
            <a:ext cx="9143999" cy="338554"/>
          </a:xfrm>
          <a:prstGeom prst="rect">
            <a:avLst/>
          </a:prstGeom>
          <a:noFill/>
        </p:spPr>
        <p:txBody>
          <a:bodyPr wrap="square" rtlCol="0">
            <a:spAutoFit/>
          </a:bodyPr>
          <a:lstStyle/>
          <a:p>
            <a:pPr algn="ctr"/>
            <a:r>
              <a:rPr lang="en-CA" sz="1600" i="1" dirty="0">
                <a:solidFill>
                  <a:srgbClr val="002060"/>
                </a:solidFill>
              </a:rPr>
              <a:t>Note: All students writing these assessments participated in the Grade 5 Intensive French Program.</a:t>
            </a:r>
          </a:p>
        </p:txBody>
      </p:sp>
      <p:graphicFrame>
        <p:nvGraphicFramePr>
          <p:cNvPr id="8" name="Content Placeholder 6">
            <a:extLst>
              <a:ext uri="{FF2B5EF4-FFF2-40B4-BE49-F238E27FC236}">
                <a16:creationId xmlns:a16="http://schemas.microsoft.com/office/drawing/2014/main" id="{2C251B99-C8BF-43CE-B914-7EB05EE6AB0A}"/>
              </a:ext>
            </a:extLst>
          </p:cNvPr>
          <p:cNvGraphicFramePr>
            <a:graphicFrameLocks noGrp="1"/>
          </p:cNvGraphicFramePr>
          <p:nvPr>
            <p:ph idx="1"/>
            <p:extLst>
              <p:ext uri="{D42A27DB-BD31-4B8C-83A1-F6EECF244321}">
                <p14:modId xmlns:p14="http://schemas.microsoft.com/office/powerpoint/2010/main" val="2520559306"/>
              </p:ext>
            </p:extLst>
          </p:nvPr>
        </p:nvGraphicFramePr>
        <p:xfrm>
          <a:off x="0" y="848249"/>
          <a:ext cx="9144000" cy="44170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64911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a:xfrm>
            <a:off x="0" y="1"/>
            <a:ext cx="9144000" cy="1093304"/>
          </a:xfrm>
        </p:spPr>
        <p:txBody>
          <a:bodyPr/>
          <a:lstStyle/>
          <a:p>
            <a:r>
              <a:rPr lang="en-CA" sz="2800" dirty="0"/>
              <a:t>NB Second Language Oral Proficiency Scale</a:t>
            </a:r>
            <a:br>
              <a:rPr lang="en-CA" sz="2800" dirty="0"/>
            </a:br>
            <a:r>
              <a:rPr lang="en-US" sz="2800" dirty="0"/>
              <a:t>Performance </a:t>
            </a:r>
            <a:r>
              <a:rPr lang="en-US" sz="2800" dirty="0">
                <a:solidFill>
                  <a:srgbClr val="0069AA"/>
                </a:solidFill>
              </a:rPr>
              <a:t>Description for Intermediate Level</a:t>
            </a:r>
            <a:endParaRPr lang="en-CA" sz="2800" dirty="0">
              <a:solidFill>
                <a:srgbClr val="0069AA"/>
              </a:solidFill>
            </a:endParaRPr>
          </a:p>
        </p:txBody>
      </p:sp>
      <p:sp>
        <p:nvSpPr>
          <p:cNvPr id="4" name="Content Placeholder 3">
            <a:extLst>
              <a:ext uri="{FF2B5EF4-FFF2-40B4-BE49-F238E27FC236}">
                <a16:creationId xmlns:a16="http://schemas.microsoft.com/office/drawing/2014/main" id="{1F70CA18-F3B3-444E-83A6-EA9079C45FF6}"/>
              </a:ext>
            </a:extLst>
          </p:cNvPr>
          <p:cNvSpPr>
            <a:spLocks noGrp="1"/>
          </p:cNvSpPr>
          <p:nvPr>
            <p:ph idx="1"/>
          </p:nvPr>
        </p:nvSpPr>
        <p:spPr>
          <a:xfrm>
            <a:off x="144187" y="1027043"/>
            <a:ext cx="8711578" cy="4267200"/>
          </a:xfrm>
        </p:spPr>
        <p:txBody>
          <a:bodyPr/>
          <a:lstStyle/>
          <a:p>
            <a:r>
              <a:rPr lang="en-CA" sz="2000" dirty="0"/>
              <a:t>The student is able to satisfy routine social demands and limited requirements in school/work settings with a speaking vocabulary sufficient for simple conversation, with some paraphrasing.</a:t>
            </a:r>
          </a:p>
          <a:p>
            <a:r>
              <a:rPr lang="en-CA" sz="2000" dirty="0"/>
              <a:t>The student can:</a:t>
            </a:r>
          </a:p>
          <a:p>
            <a:pPr marL="628650" lvl="0">
              <a:buFont typeface="Wingdings" panose="05000000000000000000" pitchFamily="2" charset="2"/>
              <a:buChar char="ü"/>
            </a:pPr>
            <a:r>
              <a:rPr lang="en-CA" sz="2000" dirty="0"/>
              <a:t>provide information and give explanations with some degree of accuracy;</a:t>
            </a:r>
          </a:p>
          <a:p>
            <a:pPr marL="628650" lvl="0">
              <a:buFont typeface="Wingdings" panose="05000000000000000000" pitchFamily="2" charset="2"/>
              <a:buChar char="ü"/>
            </a:pPr>
            <a:r>
              <a:rPr lang="en-CA" sz="2000" dirty="0"/>
              <a:t>handle most common social situations, including introductions and casual conversations about events in school and community;</a:t>
            </a:r>
          </a:p>
          <a:p>
            <a:pPr marL="628650" lvl="0">
              <a:buFont typeface="Wingdings" panose="05000000000000000000" pitchFamily="2" charset="2"/>
              <a:buChar char="ü"/>
            </a:pPr>
            <a:r>
              <a:rPr lang="en-CA" sz="2000" dirty="0"/>
              <a:t>provide autobiographical information in some detail;</a:t>
            </a:r>
          </a:p>
          <a:p>
            <a:pPr marL="628650" lvl="0">
              <a:buFont typeface="Wingdings" panose="05000000000000000000" pitchFamily="2" charset="2"/>
              <a:buChar char="ü"/>
            </a:pPr>
            <a:r>
              <a:rPr lang="en-CA" sz="2000" dirty="0"/>
              <a:t>give directions from one place to another; and</a:t>
            </a:r>
          </a:p>
          <a:p>
            <a:pPr marL="628650">
              <a:buFont typeface="Wingdings" panose="05000000000000000000" pitchFamily="2" charset="2"/>
              <a:buChar char="ü"/>
            </a:pPr>
            <a:r>
              <a:rPr lang="en-CA" sz="2000" dirty="0"/>
              <a:t>give accurate instructions in a field of personal expertise.</a:t>
            </a:r>
          </a:p>
        </p:txBody>
      </p:sp>
    </p:spTree>
    <p:extLst>
      <p:ext uri="{BB962C8B-B14F-4D97-AF65-F5344CB8AC3E}">
        <p14:creationId xmlns:p14="http://schemas.microsoft.com/office/powerpoint/2010/main" val="3139181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80624-3438-46CD-9360-9B2909B8B182}"/>
              </a:ext>
            </a:extLst>
          </p:cNvPr>
          <p:cNvSpPr>
            <a:spLocks noGrp="1"/>
          </p:cNvSpPr>
          <p:nvPr>
            <p:ph type="title"/>
          </p:nvPr>
        </p:nvSpPr>
        <p:spPr>
          <a:xfrm>
            <a:off x="0" y="1"/>
            <a:ext cx="9144000" cy="964642"/>
          </a:xfrm>
        </p:spPr>
        <p:txBody>
          <a:bodyPr>
            <a:normAutofit/>
          </a:bodyPr>
          <a:lstStyle/>
          <a:p>
            <a:r>
              <a:rPr lang="en-CA" sz="2800" dirty="0"/>
              <a:t>French Second Language Oral Proficiency</a:t>
            </a:r>
            <a:br>
              <a:rPr lang="en-CA" sz="3000" dirty="0"/>
            </a:br>
            <a:r>
              <a:rPr lang="en-CA" sz="2000" dirty="0"/>
              <a:t>% Intermediate and Above by District by Grade level – all Programs</a:t>
            </a:r>
            <a:endParaRPr lang="en-CA" sz="3000" dirty="0"/>
          </a:p>
        </p:txBody>
      </p:sp>
      <p:sp>
        <p:nvSpPr>
          <p:cNvPr id="5" name="TextBox 4">
            <a:extLst>
              <a:ext uri="{FF2B5EF4-FFF2-40B4-BE49-F238E27FC236}">
                <a16:creationId xmlns:a16="http://schemas.microsoft.com/office/drawing/2014/main" id="{F2AF3D11-F4E9-4377-AC5D-65727A2AF223}"/>
              </a:ext>
            </a:extLst>
          </p:cNvPr>
          <p:cNvSpPr txBox="1"/>
          <p:nvPr/>
        </p:nvSpPr>
        <p:spPr>
          <a:xfrm>
            <a:off x="0" y="5067302"/>
            <a:ext cx="9144000" cy="307777"/>
          </a:xfrm>
          <a:prstGeom prst="rect">
            <a:avLst/>
          </a:prstGeom>
          <a:noFill/>
        </p:spPr>
        <p:txBody>
          <a:bodyPr wrap="square" rtlCol="0">
            <a:spAutoFit/>
          </a:bodyPr>
          <a:lstStyle/>
          <a:p>
            <a:pPr algn="ctr"/>
            <a:r>
              <a:rPr lang="en-CA" sz="1400" i="1" dirty="0"/>
              <a:t>Note: the Grade 6 assessment was administered in 2018-19</a:t>
            </a:r>
          </a:p>
        </p:txBody>
      </p:sp>
      <p:graphicFrame>
        <p:nvGraphicFramePr>
          <p:cNvPr id="9" name="Content Placeholder 4">
            <a:extLst>
              <a:ext uri="{FF2B5EF4-FFF2-40B4-BE49-F238E27FC236}">
                <a16:creationId xmlns:a16="http://schemas.microsoft.com/office/drawing/2014/main" id="{7A14FAAF-F36A-4FF6-8E83-F0A755B06E50}"/>
              </a:ext>
            </a:extLst>
          </p:cNvPr>
          <p:cNvGraphicFramePr>
            <a:graphicFrameLocks noGrp="1"/>
          </p:cNvGraphicFramePr>
          <p:nvPr>
            <p:ph idx="1"/>
            <p:extLst>
              <p:ext uri="{D42A27DB-BD31-4B8C-83A1-F6EECF244321}">
                <p14:modId xmlns:p14="http://schemas.microsoft.com/office/powerpoint/2010/main" val="1327026354"/>
              </p:ext>
            </p:extLst>
          </p:nvPr>
        </p:nvGraphicFramePr>
        <p:xfrm>
          <a:off x="97970" y="1006955"/>
          <a:ext cx="9046029" cy="41578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92853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71595-FD03-429F-8CC1-4694C75DC29C}"/>
              </a:ext>
            </a:extLst>
          </p:cNvPr>
          <p:cNvSpPr>
            <a:spLocks noGrp="1"/>
          </p:cNvSpPr>
          <p:nvPr>
            <p:ph type="title"/>
          </p:nvPr>
        </p:nvSpPr>
        <p:spPr>
          <a:xfrm>
            <a:off x="0" y="0"/>
            <a:ext cx="9144000" cy="1251020"/>
          </a:xfrm>
        </p:spPr>
        <p:txBody>
          <a:bodyPr>
            <a:normAutofit fontScale="90000"/>
          </a:bodyPr>
          <a:lstStyle/>
          <a:p>
            <a:r>
              <a:rPr lang="en-CA" sz="3100" dirty="0"/>
              <a:t>Grade 12 French Second Language Oral Proficiency over time by Program</a:t>
            </a:r>
            <a:br>
              <a:rPr lang="en-CA" sz="2700" dirty="0">
                <a:solidFill>
                  <a:srgbClr val="FF0000"/>
                </a:solidFill>
                <a:latin typeface="Arial" panose="020B0604020202020204" pitchFamily="34" charset="0"/>
                <a:cs typeface="Arial" panose="020B0604020202020204" pitchFamily="34" charset="0"/>
              </a:rPr>
            </a:br>
            <a:r>
              <a:rPr lang="en-CA" sz="2000" dirty="0">
                <a:solidFill>
                  <a:srgbClr val="0069AA"/>
                </a:solidFill>
                <a:latin typeface="Arial" panose="020B0604020202020204" pitchFamily="34" charset="0"/>
                <a:cs typeface="Arial" panose="020B0604020202020204" pitchFamily="34" charset="0"/>
              </a:rPr>
              <a:t>%</a:t>
            </a:r>
            <a:r>
              <a:rPr lang="en-CA" sz="2700" dirty="0">
                <a:solidFill>
                  <a:srgbClr val="FF0000"/>
                </a:solidFill>
                <a:latin typeface="Arial" panose="020B0604020202020204" pitchFamily="34" charset="0"/>
                <a:cs typeface="Arial" panose="020B0604020202020204" pitchFamily="34" charset="0"/>
              </a:rPr>
              <a:t> </a:t>
            </a:r>
            <a:r>
              <a:rPr lang="en-CA" sz="2200" kern="1200" dirty="0">
                <a:latin typeface="Arial" panose="020B0604020202020204" pitchFamily="34" charset="0"/>
                <a:ea typeface="+mn-ea"/>
                <a:cs typeface="Arial" panose="020B0604020202020204" pitchFamily="34" charset="0"/>
              </a:rPr>
              <a:t>Intermediate and Above </a:t>
            </a:r>
          </a:p>
        </p:txBody>
      </p:sp>
      <p:graphicFrame>
        <p:nvGraphicFramePr>
          <p:cNvPr id="8" name="Content Placeholder 3">
            <a:extLst>
              <a:ext uri="{FF2B5EF4-FFF2-40B4-BE49-F238E27FC236}">
                <a16:creationId xmlns:a16="http://schemas.microsoft.com/office/drawing/2014/main" id="{13AF9E76-FA98-475D-9946-E1EDED4A7944}"/>
              </a:ext>
            </a:extLst>
          </p:cNvPr>
          <p:cNvGraphicFramePr>
            <a:graphicFrameLocks noGrp="1"/>
          </p:cNvGraphicFramePr>
          <p:nvPr>
            <p:ph idx="1"/>
            <p:extLst>
              <p:ext uri="{D42A27DB-BD31-4B8C-83A1-F6EECF244321}">
                <p14:modId xmlns:p14="http://schemas.microsoft.com/office/powerpoint/2010/main" val="498011763"/>
              </p:ext>
            </p:extLst>
          </p:nvPr>
        </p:nvGraphicFramePr>
        <p:xfrm>
          <a:off x="457200" y="1600200"/>
          <a:ext cx="8077200"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0950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95C93B6-9EF6-4096-9C8A-8D5CF2C55FF4}"/>
              </a:ext>
            </a:extLst>
          </p:cNvPr>
          <p:cNvSpPr txBox="1">
            <a:spLocks/>
          </p:cNvSpPr>
          <p:nvPr/>
        </p:nvSpPr>
        <p:spPr bwMode="auto">
          <a:xfrm>
            <a:off x="513556" y="273678"/>
            <a:ext cx="8116887" cy="51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2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r>
              <a:rPr lang="en-CA" sz="2400" kern="0" dirty="0"/>
              <a:t>Grade 12 French Second Language Oral Proficiency</a:t>
            </a:r>
            <a:endParaRPr lang="en-CA" kern="0" dirty="0"/>
          </a:p>
        </p:txBody>
      </p:sp>
      <p:sp>
        <p:nvSpPr>
          <p:cNvPr id="13" name="TextBox 12">
            <a:extLst>
              <a:ext uri="{FF2B5EF4-FFF2-40B4-BE49-F238E27FC236}">
                <a16:creationId xmlns:a16="http://schemas.microsoft.com/office/drawing/2014/main" id="{14AA50F5-5EF6-4A65-861B-3EBD8DB9E052}"/>
              </a:ext>
            </a:extLst>
          </p:cNvPr>
          <p:cNvSpPr txBox="1"/>
          <p:nvPr/>
        </p:nvSpPr>
        <p:spPr>
          <a:xfrm>
            <a:off x="371191" y="6245768"/>
            <a:ext cx="7677150" cy="338554"/>
          </a:xfrm>
          <a:prstGeom prst="rect">
            <a:avLst/>
          </a:prstGeom>
          <a:noFill/>
        </p:spPr>
        <p:txBody>
          <a:bodyPr wrap="square" rtlCol="0">
            <a:spAutoFit/>
          </a:bodyPr>
          <a:lstStyle/>
          <a:p>
            <a:r>
              <a:rPr lang="en-CA" sz="1600" dirty="0">
                <a:solidFill>
                  <a:srgbClr val="002060"/>
                </a:solidFill>
              </a:rPr>
              <a:t>All students assessed in Grade 12 began FI in Grade 1</a:t>
            </a:r>
          </a:p>
        </p:txBody>
      </p:sp>
      <p:graphicFrame>
        <p:nvGraphicFramePr>
          <p:cNvPr id="12" name="Content Placeholder 5">
            <a:extLst>
              <a:ext uri="{FF2B5EF4-FFF2-40B4-BE49-F238E27FC236}">
                <a16:creationId xmlns:a16="http://schemas.microsoft.com/office/drawing/2014/main" id="{FAD1F121-12CC-4003-A95D-213F33B23B01}"/>
              </a:ext>
            </a:extLst>
          </p:cNvPr>
          <p:cNvGraphicFramePr>
            <a:graphicFrameLocks/>
          </p:cNvGraphicFramePr>
          <p:nvPr>
            <p:extLst>
              <p:ext uri="{D42A27DB-BD31-4B8C-83A1-F6EECF244321}">
                <p14:modId xmlns:p14="http://schemas.microsoft.com/office/powerpoint/2010/main" val="3099728856"/>
              </p:ext>
            </p:extLst>
          </p:nvPr>
        </p:nvGraphicFramePr>
        <p:xfrm>
          <a:off x="390525" y="2606040"/>
          <a:ext cx="8077200" cy="16459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ontent Placeholder 4">
            <a:extLst>
              <a:ext uri="{FF2B5EF4-FFF2-40B4-BE49-F238E27FC236}">
                <a16:creationId xmlns:a16="http://schemas.microsoft.com/office/drawing/2014/main" id="{A3BC360C-69BA-49B3-8790-E4785D503345}"/>
              </a:ext>
            </a:extLst>
          </p:cNvPr>
          <p:cNvGraphicFramePr>
            <a:graphicFrameLocks noGrp="1"/>
          </p:cNvGraphicFramePr>
          <p:nvPr>
            <p:ph idx="1"/>
            <p:extLst>
              <p:ext uri="{D42A27DB-BD31-4B8C-83A1-F6EECF244321}">
                <p14:modId xmlns:p14="http://schemas.microsoft.com/office/powerpoint/2010/main" val="2088389665"/>
              </p:ext>
            </p:extLst>
          </p:nvPr>
        </p:nvGraphicFramePr>
        <p:xfrm>
          <a:off x="390525" y="909739"/>
          <a:ext cx="8077200" cy="157645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ontent Placeholder 6">
            <a:extLst>
              <a:ext uri="{FF2B5EF4-FFF2-40B4-BE49-F238E27FC236}">
                <a16:creationId xmlns:a16="http://schemas.microsoft.com/office/drawing/2014/main" id="{9D8D2344-93A3-4E34-9271-AC8F4D1D3F18}"/>
              </a:ext>
            </a:extLst>
          </p:cNvPr>
          <p:cNvGraphicFramePr>
            <a:graphicFrameLocks/>
          </p:cNvGraphicFramePr>
          <p:nvPr>
            <p:extLst>
              <p:ext uri="{D42A27DB-BD31-4B8C-83A1-F6EECF244321}">
                <p14:modId xmlns:p14="http://schemas.microsoft.com/office/powerpoint/2010/main" val="2298321940"/>
              </p:ext>
            </p:extLst>
          </p:nvPr>
        </p:nvGraphicFramePr>
        <p:xfrm>
          <a:off x="390525" y="4343234"/>
          <a:ext cx="8077200" cy="175726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4687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7BB7F4B-7185-417F-B659-91F9B4388AE9}"/>
              </a:ext>
            </a:extLst>
          </p:cNvPr>
          <p:cNvSpPr txBox="1">
            <a:spLocks/>
          </p:cNvSpPr>
          <p:nvPr/>
        </p:nvSpPr>
        <p:spPr bwMode="auto">
          <a:xfrm>
            <a:off x="569913" y="481013"/>
            <a:ext cx="8116887"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2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r>
              <a:rPr lang="en-CA" sz="2400" kern="0" dirty="0"/>
              <a:t>Grade 12 French Second Language Oral Proficiency </a:t>
            </a:r>
            <a:r>
              <a:rPr lang="en-CA" sz="1800" dirty="0"/>
              <a:t>Post Intensive French - % attaining Intermediate and Above</a:t>
            </a:r>
            <a:endParaRPr lang="en-CA" kern="0" dirty="0"/>
          </a:p>
        </p:txBody>
      </p:sp>
      <p:graphicFrame>
        <p:nvGraphicFramePr>
          <p:cNvPr id="7" name="Chart 6">
            <a:extLst>
              <a:ext uri="{FF2B5EF4-FFF2-40B4-BE49-F238E27FC236}">
                <a16:creationId xmlns:a16="http://schemas.microsoft.com/office/drawing/2014/main" id="{4FBCACDD-1005-414D-9411-2B37003DC9D1}"/>
              </a:ext>
            </a:extLst>
          </p:cNvPr>
          <p:cNvGraphicFramePr>
            <a:graphicFrameLocks/>
          </p:cNvGraphicFramePr>
          <p:nvPr>
            <p:extLst>
              <p:ext uri="{D42A27DB-BD31-4B8C-83A1-F6EECF244321}">
                <p14:modId xmlns:p14="http://schemas.microsoft.com/office/powerpoint/2010/main" val="652606596"/>
              </p:ext>
            </p:extLst>
          </p:nvPr>
        </p:nvGraphicFramePr>
        <p:xfrm>
          <a:off x="513556" y="1333500"/>
          <a:ext cx="8116887" cy="4191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66559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C9ED860-4FBE-4A2E-BD67-91C088BC60EF}"/>
              </a:ext>
            </a:extLst>
          </p:cNvPr>
          <p:cNvSpPr>
            <a:spLocks noGrp="1"/>
          </p:cNvSpPr>
          <p:nvPr>
            <p:ph type="title"/>
          </p:nvPr>
        </p:nvSpPr>
        <p:spPr>
          <a:xfrm>
            <a:off x="607979" y="2595665"/>
            <a:ext cx="7772400" cy="1324582"/>
          </a:xfrm>
        </p:spPr>
        <p:txBody>
          <a:bodyPr/>
          <a:lstStyle/>
          <a:p>
            <a:pPr algn="ctr"/>
            <a:r>
              <a:rPr lang="en-CA" dirty="0"/>
              <a:t>Pre-school screener</a:t>
            </a:r>
            <a:br>
              <a:rPr lang="en-CA" dirty="0"/>
            </a:br>
            <a:r>
              <a:rPr lang="en-US" dirty="0"/>
              <a:t>EYE-DA</a:t>
            </a:r>
            <a:r>
              <a:rPr lang="en-CA" dirty="0"/>
              <a:t> Assessment</a:t>
            </a:r>
          </a:p>
        </p:txBody>
      </p:sp>
    </p:spTree>
    <p:extLst>
      <p:ext uri="{BB962C8B-B14F-4D97-AF65-F5344CB8AC3E}">
        <p14:creationId xmlns:p14="http://schemas.microsoft.com/office/powerpoint/2010/main" val="2692459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57C5D-CA96-4831-9879-71074347738A}"/>
              </a:ext>
            </a:extLst>
          </p:cNvPr>
          <p:cNvSpPr>
            <a:spLocks noGrp="1"/>
          </p:cNvSpPr>
          <p:nvPr>
            <p:ph type="title"/>
          </p:nvPr>
        </p:nvSpPr>
        <p:spPr/>
        <p:txBody>
          <a:bodyPr/>
          <a:lstStyle/>
          <a:p>
            <a:r>
              <a:rPr lang="en-US" dirty="0"/>
              <a:t>EYE-DA assesses five developmental areas associated with readiness to learn at school:</a:t>
            </a:r>
            <a:br>
              <a:rPr lang="en-CA" dirty="0"/>
            </a:br>
            <a:endParaRPr lang="en-CA" dirty="0"/>
          </a:p>
        </p:txBody>
      </p:sp>
      <p:graphicFrame>
        <p:nvGraphicFramePr>
          <p:cNvPr id="4" name="Table 3">
            <a:extLst>
              <a:ext uri="{FF2B5EF4-FFF2-40B4-BE49-F238E27FC236}">
                <a16:creationId xmlns:a16="http://schemas.microsoft.com/office/drawing/2014/main" id="{C53A5A73-49F4-4DF2-B7A7-2ED581DBD84E}"/>
              </a:ext>
            </a:extLst>
          </p:cNvPr>
          <p:cNvGraphicFramePr>
            <a:graphicFrameLocks noGrp="1"/>
          </p:cNvGraphicFramePr>
          <p:nvPr>
            <p:extLst>
              <p:ext uri="{D42A27DB-BD31-4B8C-83A1-F6EECF244321}">
                <p14:modId xmlns:p14="http://schemas.microsoft.com/office/powerpoint/2010/main" val="1329957275"/>
              </p:ext>
            </p:extLst>
          </p:nvPr>
        </p:nvGraphicFramePr>
        <p:xfrm>
          <a:off x="455613" y="1371600"/>
          <a:ext cx="8458200" cy="5260542"/>
        </p:xfrm>
        <a:graphic>
          <a:graphicData uri="http://schemas.openxmlformats.org/drawingml/2006/table">
            <a:tbl>
              <a:tblPr firstRow="1" firstCol="1" lastRow="1" lastCol="1" bandRow="1" bandCol="1"/>
              <a:tblGrid>
                <a:gridCol w="1755475">
                  <a:extLst>
                    <a:ext uri="{9D8B030D-6E8A-4147-A177-3AD203B41FA5}">
                      <a16:colId xmlns:a16="http://schemas.microsoft.com/office/drawing/2014/main" val="605972592"/>
                    </a:ext>
                  </a:extLst>
                </a:gridCol>
                <a:gridCol w="6702725">
                  <a:extLst>
                    <a:ext uri="{9D8B030D-6E8A-4147-A177-3AD203B41FA5}">
                      <a16:colId xmlns:a16="http://schemas.microsoft.com/office/drawing/2014/main" val="3370127800"/>
                    </a:ext>
                  </a:extLst>
                </a:gridCol>
              </a:tblGrid>
              <a:tr h="279835">
                <a:tc>
                  <a:txBody>
                    <a:bodyPr/>
                    <a:lstStyle/>
                    <a:p>
                      <a:pPr marL="0" marR="0">
                        <a:lnSpc>
                          <a:spcPct val="115000"/>
                        </a:lnSpc>
                        <a:spcBef>
                          <a:spcPts val="0"/>
                        </a:spcBef>
                        <a:spcAft>
                          <a:spcPts val="0"/>
                        </a:spcAft>
                      </a:pPr>
                      <a:r>
                        <a:rPr lang="en-US" sz="1600" b="1" baseline="0">
                          <a:effectLst/>
                          <a:latin typeface="Calibri" panose="020F0502020204030204" pitchFamily="34" charset="0"/>
                          <a:ea typeface="Times New Roman" panose="02020603050405020304" pitchFamily="18" charset="0"/>
                          <a:cs typeface="Times New Roman" panose="02020603050405020304" pitchFamily="18" charset="0"/>
                        </a:rPr>
                        <a:t>Developmental Area</a:t>
                      </a:r>
                      <a:endParaRPr lang="en-CA" sz="1600" baseline="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1600" b="1" baseline="0" dirty="0">
                          <a:effectLst/>
                          <a:latin typeface="Calibri" panose="020F0502020204030204" pitchFamily="34" charset="0"/>
                          <a:ea typeface="Times New Roman" panose="02020603050405020304" pitchFamily="18" charset="0"/>
                          <a:cs typeface="Times New Roman" panose="02020603050405020304" pitchFamily="18" charset="0"/>
                        </a:rPr>
                        <a:t>Examples of child’s ability in each developmental area:</a:t>
                      </a:r>
                      <a:endParaRPr lang="en-CA" sz="16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196994650"/>
                  </a:ext>
                </a:extLst>
              </a:tr>
              <a:tr h="745770">
                <a:tc>
                  <a:txBody>
                    <a:bodyPr/>
                    <a:lstStyle/>
                    <a:p>
                      <a:pPr marL="0" marR="0">
                        <a:lnSpc>
                          <a:spcPct val="115000"/>
                        </a:lnSpc>
                        <a:spcBef>
                          <a:spcPts val="0"/>
                        </a:spcBef>
                        <a:spcAft>
                          <a:spcPts val="0"/>
                        </a:spcAft>
                      </a:pPr>
                      <a:r>
                        <a:rPr lang="en-US" sz="1600" b="1" baseline="0" dirty="0">
                          <a:solidFill>
                            <a:srgbClr val="800000"/>
                          </a:solidFill>
                          <a:effectLst/>
                          <a:latin typeface="Calibri" panose="020F0502020204030204" pitchFamily="34" charset="0"/>
                          <a:ea typeface="Times New Roman" panose="02020603050405020304" pitchFamily="18" charset="0"/>
                          <a:cs typeface="Times New Roman" panose="02020603050405020304" pitchFamily="18" charset="0"/>
                        </a:rPr>
                        <a:t>Awareness of Self &amp; Environment</a:t>
                      </a:r>
                      <a:endParaRPr lang="en-CA" sz="16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notice, think and talk about their world (e.g., identify: opposites, characteristics of common animals, </a:t>
                      </a:r>
                      <a:r>
                        <a:rPr lang="en-US" sz="1800" baseline="0" dirty="0" err="1">
                          <a:effectLst/>
                          <a:latin typeface="Calibri" panose="020F0502020204030204" pitchFamily="34" charset="0"/>
                          <a:ea typeface="Times New Roman" panose="02020603050405020304" pitchFamily="18" charset="0"/>
                          <a:cs typeface="Times New Roman" panose="02020603050405020304" pitchFamily="18" charset="0"/>
                        </a:rPr>
                        <a:t>colours</a:t>
                      </a: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CA" sz="18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understand and use home and community experiences (e.g., A police officer keeps you safe)</a:t>
                      </a:r>
                      <a:endParaRPr lang="en-CA" sz="18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1343738"/>
                  </a:ext>
                </a:extLst>
              </a:tr>
              <a:tr h="745770">
                <a:tc>
                  <a:txBody>
                    <a:bodyPr/>
                    <a:lstStyle/>
                    <a:p>
                      <a:pPr marL="0" marR="0">
                        <a:lnSpc>
                          <a:spcPct val="115000"/>
                        </a:lnSpc>
                        <a:spcBef>
                          <a:spcPts val="0"/>
                        </a:spcBef>
                        <a:spcAft>
                          <a:spcPts val="0"/>
                        </a:spcAft>
                      </a:pPr>
                      <a:r>
                        <a:rPr lang="en-US" sz="1600" b="1" baseline="0" dirty="0">
                          <a:solidFill>
                            <a:srgbClr val="800000"/>
                          </a:solidFill>
                          <a:effectLst/>
                          <a:latin typeface="Calibri" panose="020F0502020204030204" pitchFamily="34" charset="0"/>
                          <a:ea typeface="Times New Roman" panose="02020603050405020304" pitchFamily="18" charset="0"/>
                          <a:cs typeface="Times New Roman" panose="02020603050405020304" pitchFamily="18" charset="0"/>
                        </a:rPr>
                        <a:t>Cognitive Skills</a:t>
                      </a:r>
                      <a:endParaRPr lang="en-CA" sz="16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name letters and sounds</a:t>
                      </a:r>
                      <a:endParaRPr lang="en-CA" sz="18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recognize rhyme </a:t>
                      </a:r>
                      <a:endParaRPr lang="en-CA" sz="18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name numbers and count sets of objects </a:t>
                      </a:r>
                      <a:endParaRPr lang="en-CA" sz="18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recognize same and different</a:t>
                      </a:r>
                      <a:endParaRPr lang="en-CA" sz="18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4340255"/>
                  </a:ext>
                </a:extLst>
              </a:tr>
              <a:tr h="560293">
                <a:tc>
                  <a:txBody>
                    <a:bodyPr/>
                    <a:lstStyle/>
                    <a:p>
                      <a:pPr marL="0" marR="0">
                        <a:lnSpc>
                          <a:spcPct val="115000"/>
                        </a:lnSpc>
                        <a:spcBef>
                          <a:spcPts val="0"/>
                        </a:spcBef>
                        <a:spcAft>
                          <a:spcPts val="0"/>
                        </a:spcAft>
                      </a:pPr>
                      <a:r>
                        <a:rPr lang="en-US" sz="1600" b="1" baseline="0" dirty="0">
                          <a:solidFill>
                            <a:srgbClr val="800000"/>
                          </a:solidFill>
                          <a:effectLst/>
                          <a:latin typeface="Calibri" panose="020F0502020204030204" pitchFamily="34" charset="0"/>
                          <a:ea typeface="Times New Roman" panose="02020603050405020304" pitchFamily="18" charset="0"/>
                          <a:cs typeface="Times New Roman" panose="02020603050405020304" pitchFamily="18" charset="0"/>
                        </a:rPr>
                        <a:t>Language and Communication</a:t>
                      </a:r>
                      <a:endParaRPr lang="en-CA" sz="16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listen and understand instructions, discussions, and stories</a:t>
                      </a:r>
                      <a:endParaRPr lang="en-CA" sz="18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use full sentences (i.e., five to seven words) to explain their ideas </a:t>
                      </a:r>
                      <a:endParaRPr lang="en-CA" sz="18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talk so people can easily understand</a:t>
                      </a:r>
                      <a:endParaRPr lang="en-CA" sz="18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7543433"/>
                  </a:ext>
                </a:extLst>
              </a:tr>
              <a:tr h="599558">
                <a:tc>
                  <a:txBody>
                    <a:bodyPr/>
                    <a:lstStyle/>
                    <a:p>
                      <a:pPr marL="0" marR="0">
                        <a:lnSpc>
                          <a:spcPct val="115000"/>
                        </a:lnSpc>
                        <a:spcBef>
                          <a:spcPts val="0"/>
                        </a:spcBef>
                        <a:spcAft>
                          <a:spcPts val="0"/>
                        </a:spcAft>
                      </a:pPr>
                      <a:r>
                        <a:rPr lang="en-US" sz="1600" b="1" baseline="0" dirty="0">
                          <a:solidFill>
                            <a:srgbClr val="800000"/>
                          </a:solidFill>
                          <a:effectLst/>
                          <a:latin typeface="Calibri" panose="020F0502020204030204" pitchFamily="34" charset="0"/>
                          <a:ea typeface="Times New Roman" panose="02020603050405020304" pitchFamily="18" charset="0"/>
                          <a:cs typeface="Times New Roman" panose="02020603050405020304" pitchFamily="18" charset="0"/>
                        </a:rPr>
                        <a:t>Fine Motor Skills</a:t>
                      </a:r>
                      <a:endParaRPr lang="en-CA" sz="16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use crayons and pencils, cut, and handle small objects (e.g., sort and rearrange pebbles)</a:t>
                      </a:r>
                      <a:endParaRPr lang="en-CA" sz="18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0567497"/>
                  </a:ext>
                </a:extLst>
              </a:tr>
              <a:tr h="689304">
                <a:tc>
                  <a:txBody>
                    <a:bodyPr/>
                    <a:lstStyle/>
                    <a:p>
                      <a:pPr marL="0" marR="0">
                        <a:lnSpc>
                          <a:spcPct val="115000"/>
                        </a:lnSpc>
                        <a:spcBef>
                          <a:spcPts val="0"/>
                        </a:spcBef>
                        <a:spcAft>
                          <a:spcPts val="0"/>
                        </a:spcAft>
                      </a:pPr>
                      <a:r>
                        <a:rPr lang="en-US" sz="1600" b="1" baseline="0" dirty="0">
                          <a:solidFill>
                            <a:srgbClr val="800000"/>
                          </a:solidFill>
                          <a:effectLst/>
                          <a:latin typeface="Calibri" panose="020F0502020204030204" pitchFamily="34" charset="0"/>
                          <a:ea typeface="Times New Roman" panose="02020603050405020304" pitchFamily="18" charset="0"/>
                          <a:cs typeface="Times New Roman" panose="02020603050405020304" pitchFamily="18" charset="0"/>
                        </a:rPr>
                        <a:t>Gross Motor Skills</a:t>
                      </a:r>
                      <a:endParaRPr lang="en-CA" sz="16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balance, hop on one foot, and jump</a:t>
                      </a:r>
                      <a:endParaRPr lang="en-CA" sz="18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7310" marR="67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6549488"/>
                  </a:ext>
                </a:extLst>
              </a:tr>
            </a:tbl>
          </a:graphicData>
        </a:graphic>
      </p:graphicFrame>
    </p:spTree>
    <p:extLst>
      <p:ext uri="{BB962C8B-B14F-4D97-AF65-F5344CB8AC3E}">
        <p14:creationId xmlns:p14="http://schemas.microsoft.com/office/powerpoint/2010/main" val="3243387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E98C0-EB02-423E-9227-F8B9715373E5}"/>
              </a:ext>
            </a:extLst>
          </p:cNvPr>
          <p:cNvSpPr>
            <a:spLocks noGrp="1"/>
          </p:cNvSpPr>
          <p:nvPr>
            <p:ph type="title"/>
          </p:nvPr>
        </p:nvSpPr>
        <p:spPr>
          <a:xfrm>
            <a:off x="0" y="254872"/>
            <a:ext cx="9143999" cy="562252"/>
          </a:xfrm>
        </p:spPr>
        <p:txBody>
          <a:bodyPr/>
          <a:lstStyle/>
          <a:p>
            <a:r>
              <a:rPr lang="en-CA" sz="2800" dirty="0"/>
              <a:t>EYE-DA: </a:t>
            </a:r>
            <a:r>
              <a:rPr lang="en-US" sz="2000" dirty="0"/>
              <a:t>Results for Awareness of Self and Environment</a:t>
            </a:r>
            <a:br>
              <a:rPr lang="en-US" sz="2000" dirty="0"/>
            </a:br>
            <a:endParaRPr lang="en-CA" sz="2800" dirty="0"/>
          </a:p>
        </p:txBody>
      </p:sp>
      <p:pic>
        <p:nvPicPr>
          <p:cNvPr id="4" name="Picture 3">
            <a:extLst>
              <a:ext uri="{FF2B5EF4-FFF2-40B4-BE49-F238E27FC236}">
                <a16:creationId xmlns:a16="http://schemas.microsoft.com/office/drawing/2014/main" id="{707D196C-A6CA-43C3-A2E3-DF8C9251E962}"/>
              </a:ext>
            </a:extLst>
          </p:cNvPr>
          <p:cNvPicPr>
            <a:picLocks noChangeAspect="1"/>
          </p:cNvPicPr>
          <p:nvPr/>
        </p:nvPicPr>
        <p:blipFill>
          <a:blip r:embed="rId3"/>
          <a:stretch>
            <a:fillRect/>
          </a:stretch>
        </p:blipFill>
        <p:spPr>
          <a:xfrm>
            <a:off x="0" y="1806529"/>
            <a:ext cx="5379396" cy="3777150"/>
          </a:xfrm>
          <a:prstGeom prst="rect">
            <a:avLst/>
          </a:prstGeom>
        </p:spPr>
      </p:pic>
      <p:pic>
        <p:nvPicPr>
          <p:cNvPr id="7" name="Picture 6">
            <a:extLst>
              <a:ext uri="{FF2B5EF4-FFF2-40B4-BE49-F238E27FC236}">
                <a16:creationId xmlns:a16="http://schemas.microsoft.com/office/drawing/2014/main" id="{0928AD62-2299-4E85-9FB4-5B4A9270D5BA}"/>
              </a:ext>
            </a:extLst>
          </p:cNvPr>
          <p:cNvPicPr>
            <a:picLocks noChangeAspect="1"/>
          </p:cNvPicPr>
          <p:nvPr/>
        </p:nvPicPr>
        <p:blipFill>
          <a:blip r:embed="rId4"/>
          <a:stretch>
            <a:fillRect/>
          </a:stretch>
        </p:blipFill>
        <p:spPr>
          <a:xfrm>
            <a:off x="5233482" y="1927639"/>
            <a:ext cx="3857016" cy="3237749"/>
          </a:xfrm>
          <a:prstGeom prst="rect">
            <a:avLst/>
          </a:prstGeom>
        </p:spPr>
      </p:pic>
      <p:sp>
        <p:nvSpPr>
          <p:cNvPr id="9" name="Title 1">
            <a:extLst>
              <a:ext uri="{FF2B5EF4-FFF2-40B4-BE49-F238E27FC236}">
                <a16:creationId xmlns:a16="http://schemas.microsoft.com/office/drawing/2014/main" id="{8D5F488A-934A-42A5-B2A0-5B044E9552CB}"/>
              </a:ext>
            </a:extLst>
          </p:cNvPr>
          <p:cNvSpPr txBox="1">
            <a:spLocks/>
          </p:cNvSpPr>
          <p:nvPr/>
        </p:nvSpPr>
        <p:spPr bwMode="auto">
          <a:xfrm>
            <a:off x="141051" y="1234122"/>
            <a:ext cx="5364804" cy="443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pPr algn="ctr"/>
            <a:r>
              <a:rPr lang="en-US" sz="2000" kern="0" dirty="0"/>
              <a:t>District and Province, for 2020-21</a:t>
            </a:r>
            <a:br>
              <a:rPr lang="en-US" sz="2000" kern="0" dirty="0"/>
            </a:br>
            <a:endParaRPr lang="en-CA" kern="0" dirty="0"/>
          </a:p>
        </p:txBody>
      </p:sp>
      <p:sp>
        <p:nvSpPr>
          <p:cNvPr id="10" name="Title 1">
            <a:extLst>
              <a:ext uri="{FF2B5EF4-FFF2-40B4-BE49-F238E27FC236}">
                <a16:creationId xmlns:a16="http://schemas.microsoft.com/office/drawing/2014/main" id="{928A7FCE-83F0-478E-AAB8-C21556A1332D}"/>
              </a:ext>
            </a:extLst>
          </p:cNvPr>
          <p:cNvSpPr txBox="1">
            <a:spLocks/>
          </p:cNvSpPr>
          <p:nvPr/>
        </p:nvSpPr>
        <p:spPr bwMode="auto">
          <a:xfrm>
            <a:off x="5470187" y="1230879"/>
            <a:ext cx="3440350" cy="443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pPr algn="ctr"/>
            <a:r>
              <a:rPr lang="en-US" sz="2000" kern="0" dirty="0"/>
              <a:t>ASD-S and Province Trend</a:t>
            </a:r>
            <a:br>
              <a:rPr lang="en-US" sz="2000" kern="0" dirty="0"/>
            </a:br>
            <a:endParaRPr lang="en-CA" kern="0" dirty="0"/>
          </a:p>
        </p:txBody>
      </p:sp>
    </p:spTree>
    <p:extLst>
      <p:ext uri="{BB962C8B-B14F-4D97-AF65-F5344CB8AC3E}">
        <p14:creationId xmlns:p14="http://schemas.microsoft.com/office/powerpoint/2010/main" val="1544197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E98C0-EB02-423E-9227-F8B9715373E5}"/>
              </a:ext>
            </a:extLst>
          </p:cNvPr>
          <p:cNvSpPr>
            <a:spLocks noGrp="1"/>
          </p:cNvSpPr>
          <p:nvPr>
            <p:ph type="title"/>
          </p:nvPr>
        </p:nvSpPr>
        <p:spPr>
          <a:xfrm>
            <a:off x="0" y="254872"/>
            <a:ext cx="9143999" cy="562252"/>
          </a:xfrm>
        </p:spPr>
        <p:txBody>
          <a:bodyPr/>
          <a:lstStyle/>
          <a:p>
            <a:r>
              <a:rPr lang="en-CA" sz="2800" dirty="0"/>
              <a:t>EYE-DA: </a:t>
            </a:r>
            <a:r>
              <a:rPr lang="en-US" sz="2000" dirty="0"/>
              <a:t>Results for Cognitive Abilities </a:t>
            </a:r>
            <a:br>
              <a:rPr lang="en-US" sz="2000" dirty="0"/>
            </a:br>
            <a:endParaRPr lang="en-CA" sz="2800" dirty="0"/>
          </a:p>
        </p:txBody>
      </p:sp>
      <p:sp>
        <p:nvSpPr>
          <p:cNvPr id="9" name="Title 1">
            <a:extLst>
              <a:ext uri="{FF2B5EF4-FFF2-40B4-BE49-F238E27FC236}">
                <a16:creationId xmlns:a16="http://schemas.microsoft.com/office/drawing/2014/main" id="{8D5F488A-934A-42A5-B2A0-5B044E9552CB}"/>
              </a:ext>
            </a:extLst>
          </p:cNvPr>
          <p:cNvSpPr txBox="1">
            <a:spLocks/>
          </p:cNvSpPr>
          <p:nvPr/>
        </p:nvSpPr>
        <p:spPr bwMode="auto">
          <a:xfrm>
            <a:off x="141051" y="1234122"/>
            <a:ext cx="5364804" cy="443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pPr algn="ctr"/>
            <a:r>
              <a:rPr lang="en-US" sz="2000" kern="0" dirty="0"/>
              <a:t>District and Province, for 2020-21</a:t>
            </a:r>
            <a:br>
              <a:rPr lang="en-US" sz="2000" kern="0" dirty="0"/>
            </a:br>
            <a:endParaRPr lang="en-CA" kern="0" dirty="0"/>
          </a:p>
        </p:txBody>
      </p:sp>
      <p:sp>
        <p:nvSpPr>
          <p:cNvPr id="10" name="Title 1">
            <a:extLst>
              <a:ext uri="{FF2B5EF4-FFF2-40B4-BE49-F238E27FC236}">
                <a16:creationId xmlns:a16="http://schemas.microsoft.com/office/drawing/2014/main" id="{928A7FCE-83F0-478E-AAB8-C21556A1332D}"/>
              </a:ext>
            </a:extLst>
          </p:cNvPr>
          <p:cNvSpPr txBox="1">
            <a:spLocks/>
          </p:cNvSpPr>
          <p:nvPr/>
        </p:nvSpPr>
        <p:spPr bwMode="auto">
          <a:xfrm>
            <a:off x="5470187" y="1230879"/>
            <a:ext cx="3440350" cy="443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pPr algn="ctr"/>
            <a:r>
              <a:rPr lang="en-US" sz="2000" kern="0" dirty="0"/>
              <a:t>ASD-S and Province Trend</a:t>
            </a:r>
            <a:br>
              <a:rPr lang="en-US" sz="2000" kern="0" dirty="0"/>
            </a:br>
            <a:endParaRPr lang="en-CA" kern="0" dirty="0"/>
          </a:p>
        </p:txBody>
      </p:sp>
      <p:pic>
        <p:nvPicPr>
          <p:cNvPr id="3" name="Picture 2">
            <a:extLst>
              <a:ext uri="{FF2B5EF4-FFF2-40B4-BE49-F238E27FC236}">
                <a16:creationId xmlns:a16="http://schemas.microsoft.com/office/drawing/2014/main" id="{9248F31E-73EC-4EC2-8646-37C41AB94B5C}"/>
              </a:ext>
            </a:extLst>
          </p:cNvPr>
          <p:cNvPicPr>
            <a:picLocks noChangeAspect="1"/>
          </p:cNvPicPr>
          <p:nvPr/>
        </p:nvPicPr>
        <p:blipFill>
          <a:blip r:embed="rId3"/>
          <a:stretch>
            <a:fillRect/>
          </a:stretch>
        </p:blipFill>
        <p:spPr>
          <a:xfrm>
            <a:off x="-58365" y="1794753"/>
            <a:ext cx="5379396" cy="3852153"/>
          </a:xfrm>
          <a:prstGeom prst="rect">
            <a:avLst/>
          </a:prstGeom>
        </p:spPr>
      </p:pic>
      <p:pic>
        <p:nvPicPr>
          <p:cNvPr id="6" name="Picture 5">
            <a:extLst>
              <a:ext uri="{FF2B5EF4-FFF2-40B4-BE49-F238E27FC236}">
                <a16:creationId xmlns:a16="http://schemas.microsoft.com/office/drawing/2014/main" id="{FB9EA070-B0DF-4336-90BB-888BC2608FD6}"/>
              </a:ext>
            </a:extLst>
          </p:cNvPr>
          <p:cNvPicPr>
            <a:picLocks noChangeAspect="1"/>
          </p:cNvPicPr>
          <p:nvPr/>
        </p:nvPicPr>
        <p:blipFill>
          <a:blip r:embed="rId4"/>
          <a:stretch>
            <a:fillRect/>
          </a:stretch>
        </p:blipFill>
        <p:spPr>
          <a:xfrm>
            <a:off x="5116749" y="1932401"/>
            <a:ext cx="4027251" cy="3515087"/>
          </a:xfrm>
          <a:prstGeom prst="rect">
            <a:avLst/>
          </a:prstGeom>
        </p:spPr>
      </p:pic>
    </p:spTree>
    <p:extLst>
      <p:ext uri="{BB962C8B-B14F-4D97-AF65-F5344CB8AC3E}">
        <p14:creationId xmlns:p14="http://schemas.microsoft.com/office/powerpoint/2010/main" val="1328828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E98C0-EB02-423E-9227-F8B9715373E5}"/>
              </a:ext>
            </a:extLst>
          </p:cNvPr>
          <p:cNvSpPr>
            <a:spLocks noGrp="1"/>
          </p:cNvSpPr>
          <p:nvPr>
            <p:ph type="title"/>
          </p:nvPr>
        </p:nvSpPr>
        <p:spPr>
          <a:xfrm>
            <a:off x="0" y="254872"/>
            <a:ext cx="9143999" cy="562252"/>
          </a:xfrm>
        </p:spPr>
        <p:txBody>
          <a:bodyPr/>
          <a:lstStyle/>
          <a:p>
            <a:r>
              <a:rPr lang="en-CA" sz="2800" dirty="0"/>
              <a:t>EYE-DA: </a:t>
            </a:r>
            <a:r>
              <a:rPr lang="en-US" sz="2000" dirty="0"/>
              <a:t>Results for Language and Communications </a:t>
            </a:r>
            <a:br>
              <a:rPr lang="en-US" sz="2000" dirty="0"/>
            </a:br>
            <a:endParaRPr lang="en-CA" sz="2800" dirty="0"/>
          </a:p>
        </p:txBody>
      </p:sp>
      <p:sp>
        <p:nvSpPr>
          <p:cNvPr id="9" name="Title 1">
            <a:extLst>
              <a:ext uri="{FF2B5EF4-FFF2-40B4-BE49-F238E27FC236}">
                <a16:creationId xmlns:a16="http://schemas.microsoft.com/office/drawing/2014/main" id="{8D5F488A-934A-42A5-B2A0-5B044E9552CB}"/>
              </a:ext>
            </a:extLst>
          </p:cNvPr>
          <p:cNvSpPr txBox="1">
            <a:spLocks/>
          </p:cNvSpPr>
          <p:nvPr/>
        </p:nvSpPr>
        <p:spPr bwMode="auto">
          <a:xfrm>
            <a:off x="141051" y="1234122"/>
            <a:ext cx="5364804" cy="443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pPr algn="ctr"/>
            <a:r>
              <a:rPr lang="en-US" sz="2000" kern="0" dirty="0"/>
              <a:t>District and Province, for 2020-21</a:t>
            </a:r>
            <a:br>
              <a:rPr lang="en-US" sz="2000" kern="0" dirty="0"/>
            </a:br>
            <a:endParaRPr lang="en-CA" kern="0" dirty="0"/>
          </a:p>
        </p:txBody>
      </p:sp>
      <p:sp>
        <p:nvSpPr>
          <p:cNvPr id="10" name="Title 1">
            <a:extLst>
              <a:ext uri="{FF2B5EF4-FFF2-40B4-BE49-F238E27FC236}">
                <a16:creationId xmlns:a16="http://schemas.microsoft.com/office/drawing/2014/main" id="{928A7FCE-83F0-478E-AAB8-C21556A1332D}"/>
              </a:ext>
            </a:extLst>
          </p:cNvPr>
          <p:cNvSpPr txBox="1">
            <a:spLocks/>
          </p:cNvSpPr>
          <p:nvPr/>
        </p:nvSpPr>
        <p:spPr bwMode="auto">
          <a:xfrm>
            <a:off x="5470187" y="1230879"/>
            <a:ext cx="3440350" cy="443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pPr algn="ctr"/>
            <a:r>
              <a:rPr lang="en-US" sz="2000" kern="0" dirty="0"/>
              <a:t>ASD-S and Province Trend</a:t>
            </a:r>
            <a:br>
              <a:rPr lang="en-US" sz="2000" kern="0" dirty="0"/>
            </a:br>
            <a:endParaRPr lang="en-CA" kern="0" dirty="0"/>
          </a:p>
        </p:txBody>
      </p:sp>
      <p:pic>
        <p:nvPicPr>
          <p:cNvPr id="4" name="Picture 3">
            <a:extLst>
              <a:ext uri="{FF2B5EF4-FFF2-40B4-BE49-F238E27FC236}">
                <a16:creationId xmlns:a16="http://schemas.microsoft.com/office/drawing/2014/main" id="{920A870A-60CD-48C5-90E8-8942B5423A45}"/>
              </a:ext>
            </a:extLst>
          </p:cNvPr>
          <p:cNvPicPr>
            <a:picLocks noChangeAspect="1"/>
          </p:cNvPicPr>
          <p:nvPr/>
        </p:nvPicPr>
        <p:blipFill>
          <a:blip r:embed="rId3"/>
          <a:stretch>
            <a:fillRect/>
          </a:stretch>
        </p:blipFill>
        <p:spPr>
          <a:xfrm>
            <a:off x="-145915" y="1909739"/>
            <a:ext cx="5379396" cy="3917130"/>
          </a:xfrm>
          <a:prstGeom prst="rect">
            <a:avLst/>
          </a:prstGeom>
        </p:spPr>
      </p:pic>
      <p:pic>
        <p:nvPicPr>
          <p:cNvPr id="7" name="Picture 6">
            <a:extLst>
              <a:ext uri="{FF2B5EF4-FFF2-40B4-BE49-F238E27FC236}">
                <a16:creationId xmlns:a16="http://schemas.microsoft.com/office/drawing/2014/main" id="{8B9D6952-5614-49F4-B165-C81B4A9B768B}"/>
              </a:ext>
            </a:extLst>
          </p:cNvPr>
          <p:cNvPicPr>
            <a:picLocks noChangeAspect="1"/>
          </p:cNvPicPr>
          <p:nvPr/>
        </p:nvPicPr>
        <p:blipFill>
          <a:blip r:embed="rId4"/>
          <a:stretch>
            <a:fillRect/>
          </a:stretch>
        </p:blipFill>
        <p:spPr>
          <a:xfrm>
            <a:off x="5155660" y="1900027"/>
            <a:ext cx="3929975" cy="3333454"/>
          </a:xfrm>
          <a:prstGeom prst="rect">
            <a:avLst/>
          </a:prstGeom>
        </p:spPr>
      </p:pic>
    </p:spTree>
    <p:extLst>
      <p:ext uri="{BB962C8B-B14F-4D97-AF65-F5344CB8AC3E}">
        <p14:creationId xmlns:p14="http://schemas.microsoft.com/office/powerpoint/2010/main" val="1107072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E98C0-EB02-423E-9227-F8B9715373E5}"/>
              </a:ext>
            </a:extLst>
          </p:cNvPr>
          <p:cNvSpPr>
            <a:spLocks noGrp="1"/>
          </p:cNvSpPr>
          <p:nvPr>
            <p:ph type="title"/>
          </p:nvPr>
        </p:nvSpPr>
        <p:spPr>
          <a:xfrm>
            <a:off x="0" y="254872"/>
            <a:ext cx="9143999" cy="562252"/>
          </a:xfrm>
        </p:spPr>
        <p:txBody>
          <a:bodyPr/>
          <a:lstStyle/>
          <a:p>
            <a:r>
              <a:rPr lang="en-CA" sz="2800" dirty="0"/>
              <a:t>EYE-DA: </a:t>
            </a:r>
            <a:r>
              <a:rPr lang="en-US" sz="2000" dirty="0"/>
              <a:t>Results for Fine Motor Skills</a:t>
            </a:r>
            <a:br>
              <a:rPr lang="en-US" sz="2000" dirty="0"/>
            </a:br>
            <a:br>
              <a:rPr lang="en-US" sz="2000" dirty="0"/>
            </a:br>
            <a:endParaRPr lang="en-CA" sz="2800" dirty="0"/>
          </a:p>
        </p:txBody>
      </p:sp>
      <p:sp>
        <p:nvSpPr>
          <p:cNvPr id="9" name="Title 1">
            <a:extLst>
              <a:ext uri="{FF2B5EF4-FFF2-40B4-BE49-F238E27FC236}">
                <a16:creationId xmlns:a16="http://schemas.microsoft.com/office/drawing/2014/main" id="{8D5F488A-934A-42A5-B2A0-5B044E9552CB}"/>
              </a:ext>
            </a:extLst>
          </p:cNvPr>
          <p:cNvSpPr txBox="1">
            <a:spLocks/>
          </p:cNvSpPr>
          <p:nvPr/>
        </p:nvSpPr>
        <p:spPr bwMode="auto">
          <a:xfrm>
            <a:off x="141051" y="1234122"/>
            <a:ext cx="5364804" cy="443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pPr algn="ctr"/>
            <a:r>
              <a:rPr lang="en-US" sz="2000" kern="0" dirty="0"/>
              <a:t>District and Province, for 2020-21</a:t>
            </a:r>
            <a:br>
              <a:rPr lang="en-US" sz="2000" kern="0" dirty="0"/>
            </a:br>
            <a:endParaRPr lang="en-CA" kern="0" dirty="0"/>
          </a:p>
        </p:txBody>
      </p:sp>
      <p:sp>
        <p:nvSpPr>
          <p:cNvPr id="10" name="Title 1">
            <a:extLst>
              <a:ext uri="{FF2B5EF4-FFF2-40B4-BE49-F238E27FC236}">
                <a16:creationId xmlns:a16="http://schemas.microsoft.com/office/drawing/2014/main" id="{928A7FCE-83F0-478E-AAB8-C21556A1332D}"/>
              </a:ext>
            </a:extLst>
          </p:cNvPr>
          <p:cNvSpPr txBox="1">
            <a:spLocks/>
          </p:cNvSpPr>
          <p:nvPr/>
        </p:nvSpPr>
        <p:spPr bwMode="auto">
          <a:xfrm>
            <a:off x="5470187" y="1230879"/>
            <a:ext cx="3440350" cy="443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pPr algn="ctr"/>
            <a:r>
              <a:rPr lang="en-US" sz="2000" kern="0" dirty="0"/>
              <a:t>ASD-S and Province Trend</a:t>
            </a:r>
            <a:br>
              <a:rPr lang="en-US" sz="2000" kern="0" dirty="0"/>
            </a:br>
            <a:endParaRPr lang="en-CA" kern="0" dirty="0"/>
          </a:p>
        </p:txBody>
      </p:sp>
      <p:pic>
        <p:nvPicPr>
          <p:cNvPr id="8" name="Picture 7">
            <a:extLst>
              <a:ext uri="{FF2B5EF4-FFF2-40B4-BE49-F238E27FC236}">
                <a16:creationId xmlns:a16="http://schemas.microsoft.com/office/drawing/2014/main" id="{FD901FE1-5B7D-4857-8F01-4677C6136DEE}"/>
              </a:ext>
            </a:extLst>
          </p:cNvPr>
          <p:cNvPicPr>
            <a:picLocks noChangeAspect="1"/>
          </p:cNvPicPr>
          <p:nvPr/>
        </p:nvPicPr>
        <p:blipFill>
          <a:blip r:embed="rId3"/>
          <a:stretch>
            <a:fillRect/>
          </a:stretch>
        </p:blipFill>
        <p:spPr>
          <a:xfrm>
            <a:off x="-111868" y="1758959"/>
            <a:ext cx="5403715" cy="3868492"/>
          </a:xfrm>
          <a:prstGeom prst="rect">
            <a:avLst/>
          </a:prstGeom>
        </p:spPr>
      </p:pic>
      <p:pic>
        <p:nvPicPr>
          <p:cNvPr id="12" name="Picture 11">
            <a:extLst>
              <a:ext uri="{FF2B5EF4-FFF2-40B4-BE49-F238E27FC236}">
                <a16:creationId xmlns:a16="http://schemas.microsoft.com/office/drawing/2014/main" id="{A3B05760-1162-40A0-BB2E-EFE243E5167A}"/>
              </a:ext>
            </a:extLst>
          </p:cNvPr>
          <p:cNvPicPr>
            <a:picLocks noChangeAspect="1"/>
          </p:cNvPicPr>
          <p:nvPr/>
        </p:nvPicPr>
        <p:blipFill>
          <a:blip r:embed="rId4"/>
          <a:stretch>
            <a:fillRect/>
          </a:stretch>
        </p:blipFill>
        <p:spPr>
          <a:xfrm>
            <a:off x="5150796" y="1851185"/>
            <a:ext cx="3900791" cy="3542801"/>
          </a:xfrm>
          <a:prstGeom prst="rect">
            <a:avLst/>
          </a:prstGeom>
        </p:spPr>
      </p:pic>
    </p:spTree>
    <p:extLst>
      <p:ext uri="{BB962C8B-B14F-4D97-AF65-F5344CB8AC3E}">
        <p14:creationId xmlns:p14="http://schemas.microsoft.com/office/powerpoint/2010/main" val="989674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E98C0-EB02-423E-9227-F8B9715373E5}"/>
              </a:ext>
            </a:extLst>
          </p:cNvPr>
          <p:cNvSpPr>
            <a:spLocks noGrp="1"/>
          </p:cNvSpPr>
          <p:nvPr>
            <p:ph type="title"/>
          </p:nvPr>
        </p:nvSpPr>
        <p:spPr>
          <a:xfrm>
            <a:off x="0" y="254872"/>
            <a:ext cx="9143999" cy="562252"/>
          </a:xfrm>
        </p:spPr>
        <p:txBody>
          <a:bodyPr/>
          <a:lstStyle/>
          <a:p>
            <a:r>
              <a:rPr lang="en-CA" sz="2800" dirty="0"/>
              <a:t>EYE-DA: </a:t>
            </a:r>
            <a:r>
              <a:rPr lang="en-US" sz="2000" dirty="0"/>
              <a:t>Results for Gross Motor Skills </a:t>
            </a:r>
            <a:br>
              <a:rPr lang="en-US" sz="2000" dirty="0"/>
            </a:br>
            <a:br>
              <a:rPr lang="en-US" sz="2000" dirty="0"/>
            </a:br>
            <a:endParaRPr lang="en-CA" sz="2800" dirty="0"/>
          </a:p>
        </p:txBody>
      </p:sp>
      <p:sp>
        <p:nvSpPr>
          <p:cNvPr id="9" name="Title 1">
            <a:extLst>
              <a:ext uri="{FF2B5EF4-FFF2-40B4-BE49-F238E27FC236}">
                <a16:creationId xmlns:a16="http://schemas.microsoft.com/office/drawing/2014/main" id="{8D5F488A-934A-42A5-B2A0-5B044E9552CB}"/>
              </a:ext>
            </a:extLst>
          </p:cNvPr>
          <p:cNvSpPr txBox="1">
            <a:spLocks/>
          </p:cNvSpPr>
          <p:nvPr/>
        </p:nvSpPr>
        <p:spPr bwMode="auto">
          <a:xfrm>
            <a:off x="141051" y="1234122"/>
            <a:ext cx="5364804" cy="443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pPr algn="ctr"/>
            <a:r>
              <a:rPr lang="en-US" sz="2000" kern="0" dirty="0"/>
              <a:t>District and Province, for 2020-21</a:t>
            </a:r>
            <a:br>
              <a:rPr lang="en-US" sz="2000" kern="0" dirty="0"/>
            </a:br>
            <a:endParaRPr lang="en-CA" kern="0" dirty="0"/>
          </a:p>
        </p:txBody>
      </p:sp>
      <p:sp>
        <p:nvSpPr>
          <p:cNvPr id="10" name="Title 1">
            <a:extLst>
              <a:ext uri="{FF2B5EF4-FFF2-40B4-BE49-F238E27FC236}">
                <a16:creationId xmlns:a16="http://schemas.microsoft.com/office/drawing/2014/main" id="{928A7FCE-83F0-478E-AAB8-C21556A1332D}"/>
              </a:ext>
            </a:extLst>
          </p:cNvPr>
          <p:cNvSpPr txBox="1">
            <a:spLocks/>
          </p:cNvSpPr>
          <p:nvPr/>
        </p:nvSpPr>
        <p:spPr bwMode="auto">
          <a:xfrm>
            <a:off x="5470187" y="1230879"/>
            <a:ext cx="3440350" cy="443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b="1">
                <a:solidFill>
                  <a:srgbClr val="00549F"/>
                </a:solidFill>
                <a:latin typeface="+mj-lt"/>
                <a:ea typeface="+mj-ea"/>
                <a:cs typeface="+mj-cs"/>
              </a:defRPr>
            </a:lvl1pPr>
            <a:lvl2pPr algn="l" rtl="0" eaLnBrk="0" fontAlgn="base" hangingPunct="0">
              <a:spcBef>
                <a:spcPct val="0"/>
              </a:spcBef>
              <a:spcAft>
                <a:spcPct val="0"/>
              </a:spcAft>
              <a:defRPr sz="3600" b="1">
                <a:solidFill>
                  <a:srgbClr val="00549F"/>
                </a:solidFill>
                <a:latin typeface="Arial" charset="0"/>
                <a:ea typeface="ヒラギノ角ゴ Pro W3" pitchFamily="48" charset="-128"/>
              </a:defRPr>
            </a:lvl2pPr>
            <a:lvl3pPr algn="l" rtl="0" eaLnBrk="0" fontAlgn="base" hangingPunct="0">
              <a:spcBef>
                <a:spcPct val="0"/>
              </a:spcBef>
              <a:spcAft>
                <a:spcPct val="0"/>
              </a:spcAft>
              <a:defRPr sz="3600" b="1">
                <a:solidFill>
                  <a:srgbClr val="00549F"/>
                </a:solidFill>
                <a:latin typeface="Arial" charset="0"/>
                <a:ea typeface="ヒラギノ角ゴ Pro W3" pitchFamily="48" charset="-128"/>
              </a:defRPr>
            </a:lvl3pPr>
            <a:lvl4pPr algn="l" rtl="0" eaLnBrk="0" fontAlgn="base" hangingPunct="0">
              <a:spcBef>
                <a:spcPct val="0"/>
              </a:spcBef>
              <a:spcAft>
                <a:spcPct val="0"/>
              </a:spcAft>
              <a:defRPr sz="3600" b="1">
                <a:solidFill>
                  <a:srgbClr val="00549F"/>
                </a:solidFill>
                <a:latin typeface="Arial" charset="0"/>
                <a:ea typeface="ヒラギノ角ゴ Pro W3" pitchFamily="48" charset="-128"/>
              </a:defRPr>
            </a:lvl4pPr>
            <a:lvl5pPr algn="l" rtl="0" eaLnBrk="0" fontAlgn="base" hangingPunct="0">
              <a:spcBef>
                <a:spcPct val="0"/>
              </a:spcBef>
              <a:spcAft>
                <a:spcPct val="0"/>
              </a:spcAft>
              <a:defRPr sz="3600" b="1">
                <a:solidFill>
                  <a:srgbClr val="00549F"/>
                </a:solidFill>
                <a:latin typeface="Arial" charset="0"/>
                <a:ea typeface="ヒラギノ角ゴ Pro W3" pitchFamily="48" charset="-128"/>
              </a:defRPr>
            </a:lvl5pPr>
            <a:lvl6pPr marL="457200" algn="l" rtl="0" fontAlgn="base">
              <a:spcBef>
                <a:spcPct val="0"/>
              </a:spcBef>
              <a:spcAft>
                <a:spcPct val="0"/>
              </a:spcAft>
              <a:defRPr sz="3600" b="1">
                <a:solidFill>
                  <a:srgbClr val="00549F"/>
                </a:solidFill>
                <a:latin typeface="Arial" charset="0"/>
                <a:ea typeface="ヒラギノ角ゴ Pro W3" pitchFamily="48" charset="-128"/>
              </a:defRPr>
            </a:lvl6pPr>
            <a:lvl7pPr marL="914400" algn="l" rtl="0" fontAlgn="base">
              <a:spcBef>
                <a:spcPct val="0"/>
              </a:spcBef>
              <a:spcAft>
                <a:spcPct val="0"/>
              </a:spcAft>
              <a:defRPr sz="3600" b="1">
                <a:solidFill>
                  <a:srgbClr val="00549F"/>
                </a:solidFill>
                <a:latin typeface="Arial" charset="0"/>
                <a:ea typeface="ヒラギノ角ゴ Pro W3" pitchFamily="48" charset="-128"/>
              </a:defRPr>
            </a:lvl7pPr>
            <a:lvl8pPr marL="1371600" algn="l" rtl="0" fontAlgn="base">
              <a:spcBef>
                <a:spcPct val="0"/>
              </a:spcBef>
              <a:spcAft>
                <a:spcPct val="0"/>
              </a:spcAft>
              <a:defRPr sz="3600" b="1">
                <a:solidFill>
                  <a:srgbClr val="00549F"/>
                </a:solidFill>
                <a:latin typeface="Arial" charset="0"/>
                <a:ea typeface="ヒラギノ角ゴ Pro W3" pitchFamily="48" charset="-128"/>
              </a:defRPr>
            </a:lvl8pPr>
            <a:lvl9pPr marL="1828800" algn="l" rtl="0" fontAlgn="base">
              <a:spcBef>
                <a:spcPct val="0"/>
              </a:spcBef>
              <a:spcAft>
                <a:spcPct val="0"/>
              </a:spcAft>
              <a:defRPr sz="3600" b="1">
                <a:solidFill>
                  <a:srgbClr val="00549F"/>
                </a:solidFill>
                <a:latin typeface="Arial" charset="0"/>
                <a:ea typeface="ヒラギノ角ゴ Pro W3" pitchFamily="48" charset="-128"/>
              </a:defRPr>
            </a:lvl9pPr>
          </a:lstStyle>
          <a:p>
            <a:pPr algn="ctr"/>
            <a:r>
              <a:rPr lang="en-US" sz="2000" kern="0" dirty="0"/>
              <a:t>ASD-S and Province Trend</a:t>
            </a:r>
            <a:br>
              <a:rPr lang="en-US" sz="2000" kern="0" dirty="0"/>
            </a:br>
            <a:endParaRPr lang="en-CA" kern="0" dirty="0"/>
          </a:p>
        </p:txBody>
      </p:sp>
      <p:pic>
        <p:nvPicPr>
          <p:cNvPr id="3" name="Picture 2">
            <a:extLst>
              <a:ext uri="{FF2B5EF4-FFF2-40B4-BE49-F238E27FC236}">
                <a16:creationId xmlns:a16="http://schemas.microsoft.com/office/drawing/2014/main" id="{93B76470-6DDB-4A26-986E-6B0C25B4BD0C}"/>
              </a:ext>
            </a:extLst>
          </p:cNvPr>
          <p:cNvPicPr>
            <a:picLocks noChangeAspect="1"/>
          </p:cNvPicPr>
          <p:nvPr/>
        </p:nvPicPr>
        <p:blipFill>
          <a:blip r:embed="rId3"/>
          <a:stretch>
            <a:fillRect/>
          </a:stretch>
        </p:blipFill>
        <p:spPr>
          <a:xfrm>
            <a:off x="-145916" y="1906621"/>
            <a:ext cx="5374533" cy="3881336"/>
          </a:xfrm>
          <a:prstGeom prst="rect">
            <a:avLst/>
          </a:prstGeom>
        </p:spPr>
      </p:pic>
      <p:pic>
        <p:nvPicPr>
          <p:cNvPr id="5" name="Picture 4">
            <a:extLst>
              <a:ext uri="{FF2B5EF4-FFF2-40B4-BE49-F238E27FC236}">
                <a16:creationId xmlns:a16="http://schemas.microsoft.com/office/drawing/2014/main" id="{DFD775DE-1577-4791-B734-AE40EB378900}"/>
              </a:ext>
            </a:extLst>
          </p:cNvPr>
          <p:cNvPicPr>
            <a:picLocks noChangeAspect="1"/>
          </p:cNvPicPr>
          <p:nvPr/>
        </p:nvPicPr>
        <p:blipFill>
          <a:blip r:embed="rId4"/>
          <a:stretch>
            <a:fillRect/>
          </a:stretch>
        </p:blipFill>
        <p:spPr>
          <a:xfrm>
            <a:off x="5243209" y="1909652"/>
            <a:ext cx="3818105" cy="3304373"/>
          </a:xfrm>
          <a:prstGeom prst="rect">
            <a:avLst/>
          </a:prstGeom>
        </p:spPr>
      </p:pic>
    </p:spTree>
    <p:extLst>
      <p:ext uri="{BB962C8B-B14F-4D97-AF65-F5344CB8AC3E}">
        <p14:creationId xmlns:p14="http://schemas.microsoft.com/office/powerpoint/2010/main" val="3866187469"/>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BD13BC8F6434F409D8094526BDDD6FB" ma:contentTypeVersion="0" ma:contentTypeDescription="Create a new document." ma:contentTypeScope="" ma:versionID="c44809db0419729863dbd23db12b667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3D88F2F-87DB-4372-B28F-4B2B81E80FD3}"/>
</file>

<file path=customXml/itemProps2.xml><?xml version="1.0" encoding="utf-8"?>
<ds:datastoreItem xmlns:ds="http://schemas.openxmlformats.org/officeDocument/2006/customXml" ds:itemID="{A2AB373E-2259-4B3F-8D8E-6B59BBE40578}"/>
</file>

<file path=customXml/itemProps3.xml><?xml version="1.0" encoding="utf-8"?>
<ds:datastoreItem xmlns:ds="http://schemas.openxmlformats.org/officeDocument/2006/customXml" ds:itemID="{809660D4-D28F-4FA2-8D1F-CA11E04AF291}"/>
</file>

<file path=docProps/app.xml><?xml version="1.0" encoding="utf-8"?>
<Properties xmlns="http://schemas.openxmlformats.org/officeDocument/2006/extended-properties" xmlns:vt="http://schemas.openxmlformats.org/officeDocument/2006/docPropsVTypes">
  <Template/>
  <TotalTime>4007</TotalTime>
  <Words>1642</Words>
  <Application>Microsoft Office PowerPoint</Application>
  <PresentationFormat>On-screen Show (4:3)</PresentationFormat>
  <Paragraphs>231</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Narrow</vt:lpstr>
      <vt:lpstr>Calibri</vt:lpstr>
      <vt:lpstr>Symbol</vt:lpstr>
      <vt:lpstr>Wingdings</vt:lpstr>
      <vt:lpstr>Blank Presentation</vt:lpstr>
      <vt:lpstr>ASD-S Assessment Results 2020-21</vt:lpstr>
      <vt:lpstr>Contents</vt:lpstr>
      <vt:lpstr>Pre-school screener EYE-DA Assessment</vt:lpstr>
      <vt:lpstr>EYE-DA assesses five developmental areas associated with readiness to learn at school: </vt:lpstr>
      <vt:lpstr>EYE-DA: Results for Awareness of Self and Environment </vt:lpstr>
      <vt:lpstr>EYE-DA: Results for Cognitive Abilities  </vt:lpstr>
      <vt:lpstr>EYE-DA: Results for Language and Communications  </vt:lpstr>
      <vt:lpstr>EYE-DA: Results for Fine Motor Skills  </vt:lpstr>
      <vt:lpstr>EYE-DA: Results for Gross Motor Skills   </vt:lpstr>
      <vt:lpstr>Assessment Program Updates</vt:lpstr>
      <vt:lpstr>Move to Census Assessment</vt:lpstr>
      <vt:lpstr>2020-21 Results: Interpretation</vt:lpstr>
      <vt:lpstr>2020-21 Results: Interpretation</vt:lpstr>
      <vt:lpstr>2020-21 Results: Participation</vt:lpstr>
      <vt:lpstr>2020-21 Results: Impact of COVID</vt:lpstr>
      <vt:lpstr>English reading</vt:lpstr>
      <vt:lpstr>Grade 4, 6 and 9: English Reading % Successful by District and Grade level</vt:lpstr>
      <vt:lpstr>French Second Language</vt:lpstr>
      <vt:lpstr>French Second Language Reading Assessment % Successful by District by Grade level</vt:lpstr>
      <vt:lpstr>French Second Language Reading Assessment % Successful by District by Grade level</vt:lpstr>
      <vt:lpstr>French Second Language Reading Assessment % Successful by District by Grade level</vt:lpstr>
      <vt:lpstr>NB Second Language Oral Proficiency Scale Performance Description for Intermediate Level</vt:lpstr>
      <vt:lpstr>French Second Language Oral Proficiency % Intermediate and Above by District by Grade level – all Programs</vt:lpstr>
      <vt:lpstr>Grade 12 French Second Language Oral Proficiency over time by Program % Intermediate and Above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Provincial Assessment Program 2018-19 Results</dc:title>
  <dc:creator>Sharma, Rajat (EECD/EDPE)</dc:creator>
  <cp:lastModifiedBy>Godin, Marc (ASD-S)</cp:lastModifiedBy>
  <cp:revision>274</cp:revision>
  <cp:lastPrinted>2021-11-09T13:12:48Z</cp:lastPrinted>
  <dcterms:created xsi:type="dcterms:W3CDTF">2019-10-31T17:26:44Z</dcterms:created>
  <dcterms:modified xsi:type="dcterms:W3CDTF">2021-12-31T17:42:29Z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0x0101007BD13BC8F6434F409D8094526BDDD6FB</vt:lpwstr>
  </property>
</Properties>
</file>